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Lst>
  <p:notesMasterIdLst>
    <p:notesMasterId r:id="rId5"/>
  </p:notesMasterIdLst>
  <p:sldIdLst>
    <p:sldId id="414" r:id="rId4"/>
    <p:sldId id="2727" r:id="rId6"/>
    <p:sldId id="2729" r:id="rId7"/>
    <p:sldId id="2730" r:id="rId8"/>
    <p:sldId id="2731" r:id="rId9"/>
    <p:sldId id="2735" r:id="rId10"/>
    <p:sldId id="2736" r:id="rId11"/>
    <p:sldId id="2739" r:id="rId12"/>
    <p:sldId id="2743" r:id="rId13"/>
    <p:sldId id="2744" r:id="rId14"/>
    <p:sldId id="2752" r:id="rId15"/>
    <p:sldId id="2787" r:id="rId16"/>
    <p:sldId id="2753" r:id="rId17"/>
    <p:sldId id="2754" r:id="rId18"/>
    <p:sldId id="2755" r:id="rId19"/>
    <p:sldId id="2757" r:id="rId20"/>
    <p:sldId id="2758" r:id="rId21"/>
    <p:sldId id="2759" r:id="rId22"/>
    <p:sldId id="2760" r:id="rId23"/>
    <p:sldId id="2761" r:id="rId24"/>
    <p:sldId id="2762" r:id="rId25"/>
    <p:sldId id="2763" r:id="rId26"/>
    <p:sldId id="2764" r:id="rId27"/>
    <p:sldId id="2765" r:id="rId28"/>
    <p:sldId id="2790" r:id="rId29"/>
    <p:sldId id="2814" r:id="rId30"/>
    <p:sldId id="2815" r:id="rId31"/>
    <p:sldId id="2767" r:id="rId32"/>
    <p:sldId id="2768" r:id="rId33"/>
    <p:sldId id="2769" r:id="rId34"/>
    <p:sldId id="2770" r:id="rId35"/>
    <p:sldId id="2771" r:id="rId36"/>
    <p:sldId id="2772" r:id="rId37"/>
    <p:sldId id="2780" r:id="rId38"/>
    <p:sldId id="2781" r:id="rId39"/>
    <p:sldId id="2775" r:id="rId40"/>
    <p:sldId id="2776" r:id="rId41"/>
    <p:sldId id="2782" r:id="rId42"/>
    <p:sldId id="2774" r:id="rId43"/>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ong xuexian" initials="sx" lastIdx="4" clrIdx="0"/>
  <p:cmAuthor id="2" name="Administrator" initials="A" lastIdx="3"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1B48"/>
    <a:srgbClr val="97CADB"/>
    <a:srgbClr val="2980D6"/>
    <a:srgbClr val="02457A"/>
    <a:srgbClr val="F5F7FA"/>
    <a:srgbClr val="FFFFFF"/>
    <a:srgbClr val="018ABE"/>
    <a:srgbClr val="4FFF00"/>
    <a:srgbClr val="FF3399"/>
    <a:srgbClr val="D6E8E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7244" autoAdjust="0"/>
    <p:restoredTop sz="89246" autoAdjust="0"/>
  </p:normalViewPr>
  <p:slideViewPr>
    <p:cSldViewPr snapToGrid="0">
      <p:cViewPr>
        <p:scale>
          <a:sx n="75" d="100"/>
          <a:sy n="75" d="100"/>
        </p:scale>
        <p:origin x="-1506" y="-174"/>
      </p:cViewPr>
      <p:guideLst>
        <p:guide orient="horz" pos="2146"/>
        <p:guide pos="3840"/>
      </p:guideLst>
    </p:cSldViewPr>
  </p:slideViewPr>
  <p:outlineViewPr>
    <p:cViewPr>
      <p:scale>
        <a:sx n="100" d="100"/>
        <a:sy n="100"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 r:id="rId13" collapse="1"/>
      <p:sld r:id="rId14" collapse="1"/>
      <p:sld r:id="rId15" collapse="1"/>
      <p:sld r:id="rId16" collapse="1"/>
      <p:sld r:id="rId17" collapse="1"/>
      <p:sld r:id="rId18" collapse="1"/>
      <p:sld r:id="rId19" collapse="1"/>
      <p:sld r:id="rId20" collapse="1"/>
      <p:sld r:id="rId21" collapse="1"/>
      <p:sld r:id="rId22" collapse="1"/>
      <p:sld r:id="rId23" collapse="1"/>
      <p:sld r:id="rId24" collapse="1"/>
      <p:sld r:id="rId25" collapse="1"/>
      <p:sld r:id="rId26" collapse="1"/>
      <p:sld r:id="rId27" collapse="1"/>
      <p:sld r:id="rId28" collapse="1"/>
    </p:sldLst>
  </p:outlineViewPr>
  <p:notesTextViewPr>
    <p:cViewPr>
      <p:scale>
        <a:sx n="1" d="1"/>
        <a:sy n="1" d="1"/>
      </p:scale>
      <p:origin x="0" y="0"/>
    </p:cViewPr>
  </p:notesTextViewPr>
  <p:sorterViewPr>
    <p:cViewPr>
      <p:scale>
        <a:sx n="200" d="100"/>
        <a:sy n="20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7" Type="http://schemas.openxmlformats.org/officeDocument/2006/relationships/commentAuthors" Target="commentAuthors.xml"/><Relationship Id="rId46" Type="http://schemas.openxmlformats.org/officeDocument/2006/relationships/tableStyles" Target="tableStyles.xml"/><Relationship Id="rId45" Type="http://schemas.openxmlformats.org/officeDocument/2006/relationships/viewProps" Target="viewProps.xml"/><Relationship Id="rId44" Type="http://schemas.openxmlformats.org/officeDocument/2006/relationships/presProps" Target="presProps.xml"/><Relationship Id="rId43" Type="http://schemas.openxmlformats.org/officeDocument/2006/relationships/slide" Target="slides/slide39.xml"/><Relationship Id="rId42" Type="http://schemas.openxmlformats.org/officeDocument/2006/relationships/slide" Target="slides/slide38.xml"/><Relationship Id="rId41" Type="http://schemas.openxmlformats.org/officeDocument/2006/relationships/slide" Target="slides/slide37.xml"/><Relationship Id="rId40" Type="http://schemas.openxmlformats.org/officeDocument/2006/relationships/slide" Target="slides/slide36.xml"/><Relationship Id="rId4" Type="http://schemas.openxmlformats.org/officeDocument/2006/relationships/slide" Target="slides/slide1.xml"/><Relationship Id="rId39" Type="http://schemas.openxmlformats.org/officeDocument/2006/relationships/slide" Target="slides/slide35.xml"/><Relationship Id="rId38" Type="http://schemas.openxmlformats.org/officeDocument/2006/relationships/slide" Target="slides/slide34.xml"/><Relationship Id="rId37" Type="http://schemas.openxmlformats.org/officeDocument/2006/relationships/slide" Target="slides/slide33.xml"/><Relationship Id="rId36" Type="http://schemas.openxmlformats.org/officeDocument/2006/relationships/slide" Target="slides/slide32.xml"/><Relationship Id="rId35" Type="http://schemas.openxmlformats.org/officeDocument/2006/relationships/slide" Target="slides/slide31.xml"/><Relationship Id="rId34" Type="http://schemas.openxmlformats.org/officeDocument/2006/relationships/slide" Target="slides/slide30.xml"/><Relationship Id="rId33" Type="http://schemas.openxmlformats.org/officeDocument/2006/relationships/slide" Target="slides/slide29.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_rels/viewProps.xml.rels><?xml version="1.0" encoding="UTF-8" standalone="yes"?>
<Relationships xmlns="http://schemas.openxmlformats.org/package/2006/relationships"><Relationship Id="rId9" Type="http://schemas.openxmlformats.org/officeDocument/2006/relationships/slide" Target="slides/slide15.xml"/><Relationship Id="rId8" Type="http://schemas.openxmlformats.org/officeDocument/2006/relationships/slide" Target="slides/slide14.xml"/><Relationship Id="rId7" Type="http://schemas.openxmlformats.org/officeDocument/2006/relationships/slide" Target="slides/slide13.xml"/><Relationship Id="rId6" Type="http://schemas.openxmlformats.org/officeDocument/2006/relationships/slide" Target="slides/slide11.xml"/><Relationship Id="rId5" Type="http://schemas.openxmlformats.org/officeDocument/2006/relationships/slide" Target="slides/slide10.xml"/><Relationship Id="rId4" Type="http://schemas.openxmlformats.org/officeDocument/2006/relationships/slide" Target="slides/slide9.xml"/><Relationship Id="rId3" Type="http://schemas.openxmlformats.org/officeDocument/2006/relationships/slide" Target="slides/slide7.xml"/><Relationship Id="rId28" Type="http://schemas.openxmlformats.org/officeDocument/2006/relationships/slide" Target="slides/slide39.xml"/><Relationship Id="rId27" Type="http://schemas.openxmlformats.org/officeDocument/2006/relationships/slide" Target="slides/slide38.xml"/><Relationship Id="rId26" Type="http://schemas.openxmlformats.org/officeDocument/2006/relationships/slide" Target="slides/slide37.xml"/><Relationship Id="rId25" Type="http://schemas.openxmlformats.org/officeDocument/2006/relationships/slide" Target="slides/slide35.xml"/><Relationship Id="rId24" Type="http://schemas.openxmlformats.org/officeDocument/2006/relationships/slide" Target="slides/slide34.xml"/><Relationship Id="rId23" Type="http://schemas.openxmlformats.org/officeDocument/2006/relationships/slide" Target="slides/slide33.xml"/><Relationship Id="rId22" Type="http://schemas.openxmlformats.org/officeDocument/2006/relationships/slide" Target="slides/slide32.xml"/><Relationship Id="rId21" Type="http://schemas.openxmlformats.org/officeDocument/2006/relationships/slide" Target="slides/slide31.xml"/><Relationship Id="rId20" Type="http://schemas.openxmlformats.org/officeDocument/2006/relationships/slide" Target="slides/slide30.xml"/><Relationship Id="rId2" Type="http://schemas.openxmlformats.org/officeDocument/2006/relationships/slide" Target="slides/slide6.xml"/><Relationship Id="rId19" Type="http://schemas.openxmlformats.org/officeDocument/2006/relationships/slide" Target="slides/slide29.xml"/><Relationship Id="rId18" Type="http://schemas.openxmlformats.org/officeDocument/2006/relationships/slide" Target="slides/slide24.xml"/><Relationship Id="rId17" Type="http://schemas.openxmlformats.org/officeDocument/2006/relationships/slide" Target="slides/slide23.xml"/><Relationship Id="rId16" Type="http://schemas.openxmlformats.org/officeDocument/2006/relationships/slide" Target="slides/slide22.xml"/><Relationship Id="rId15" Type="http://schemas.openxmlformats.org/officeDocument/2006/relationships/slide" Target="slides/slide21.xml"/><Relationship Id="rId14" Type="http://schemas.openxmlformats.org/officeDocument/2006/relationships/slide" Target="slides/slide20.xml"/><Relationship Id="rId13" Type="http://schemas.openxmlformats.org/officeDocument/2006/relationships/slide" Target="slides/slide19.xml"/><Relationship Id="rId12" Type="http://schemas.openxmlformats.org/officeDocument/2006/relationships/slide" Target="slides/slide18.xml"/><Relationship Id="rId11" Type="http://schemas.openxmlformats.org/officeDocument/2006/relationships/slide" Target="slides/slide17.xml"/><Relationship Id="rId10" Type="http://schemas.openxmlformats.org/officeDocument/2006/relationships/slide" Target="slides/slide16.xml"/><Relationship Id="rId1"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91C4C25-E36E-4AD9-8635-2D1F6566A5B5}"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09C2BCB-A63D-41A8-A33C-C3C5620CA29B}"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09C2BCB-A63D-41A8-A33C-C3C5620CA29B}"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09C2BCB-A63D-41A8-A33C-C3C5620CA29B}"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09C2BCB-A63D-41A8-A33C-C3C5620CA29B}"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09C2BCB-A63D-41A8-A33C-C3C5620CA29B}"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09C2BCB-A63D-41A8-A33C-C3C5620CA29B}"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09C2BCB-A63D-41A8-A33C-C3C5620CA29B}"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09C2BCB-A63D-41A8-A33C-C3C5620CA29B}"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09C2BCB-A63D-41A8-A33C-C3C5620CA29B}"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09C2BCB-A63D-41A8-A33C-C3C5620CA29B}"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09C2BCB-A63D-41A8-A33C-C3C5620CA29B}"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09C2BCB-A63D-41A8-A33C-C3C5620CA29B}"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09C2BCB-A63D-41A8-A33C-C3C5620CA29B}"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09C2BCB-A63D-41A8-A33C-C3C5620CA29B}"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09C2BCB-A63D-41A8-A33C-C3C5620CA29B}"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009C2BCB-A63D-41A8-A33C-C3C5620CA29B}"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009C2BCB-A63D-41A8-A33C-C3C5620CA29B}"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009C2BCB-A63D-41A8-A33C-C3C5620CA29B}"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009C2BCB-A63D-41A8-A33C-C3C5620CA29B}"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009C2BCB-A63D-41A8-A33C-C3C5620CA29B}"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009C2BCB-A63D-41A8-A33C-C3C5620CA29B}"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009C2BCB-A63D-41A8-A33C-C3C5620CA29B}"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009C2BCB-A63D-41A8-A33C-C3C5620CA29B}"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009C2BCB-A63D-41A8-A33C-C3C5620CA29B}"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009C2BCB-A63D-41A8-A33C-C3C5620CA29B}"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009C2BCB-A63D-41A8-A33C-C3C5620CA29B}"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009C2BCB-A63D-41A8-A33C-C3C5620CA29B}"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009C2BCB-A63D-41A8-A33C-C3C5620CA29B}"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009C2BCB-A63D-41A8-A33C-C3C5620CA29B}"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009C2BCB-A63D-41A8-A33C-C3C5620CA29B}"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009C2BCB-A63D-41A8-A33C-C3C5620CA29B}"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009C2BCB-A63D-41A8-A33C-C3C5620CA29B}"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009C2BCB-A63D-41A8-A33C-C3C5620CA29B}"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009C2BCB-A63D-41A8-A33C-C3C5620CA29B}"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009C2BCB-A63D-41A8-A33C-C3C5620CA29B}"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009C2BCB-A63D-41A8-A33C-C3C5620CA29B}"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009C2BCB-A63D-41A8-A33C-C3C5620CA29B}"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009C2BCB-A63D-41A8-A33C-C3C5620CA29B}"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009C2BCB-A63D-41A8-A33C-C3C5620CA29B}"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09C2BCB-A63D-41A8-A33C-C3C5620CA29B}"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69DEEB0E-9F88-4A11-83AB-481EF90B157A}"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0927318-7919-474A-B703-F8F411C5E4C3}"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69DEEB0E-9F88-4A11-83AB-481EF90B157A}"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0927318-7919-474A-B703-F8F411C5E4C3}"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69DEEB0E-9F88-4A11-83AB-481EF90B157A}"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0927318-7919-474A-B703-F8F411C5E4C3}"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69DEEB0E-9F88-4A11-83AB-481EF90B157A}"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0927318-7919-474A-B703-F8F411C5E4C3}"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69DEEB0E-9F88-4A11-83AB-481EF90B157A}"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80927318-7919-474A-B703-F8F411C5E4C3}"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69DEEB0E-9F88-4A11-83AB-481EF90B157A}"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80927318-7919-474A-B703-F8F411C5E4C3}"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69DEEB0E-9F88-4A11-83AB-481EF90B157A}"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80927318-7919-474A-B703-F8F411C5E4C3}"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69DEEB0E-9F88-4A11-83AB-481EF90B157A}"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0927318-7919-474A-B703-F8F411C5E4C3}"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69DEEB0E-9F88-4A11-83AB-481EF90B157A}"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0927318-7919-474A-B703-F8F411C5E4C3}"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69DEEB0E-9F88-4A11-83AB-481EF90B157A}"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0927318-7919-474A-B703-F8F411C5E4C3}"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69DEEB0E-9F88-4A11-83AB-481EF90B157A}"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0927318-7919-474A-B703-F8F411C5E4C3}"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596E4EAA-5FED-470D-B55B-6C00A1D842E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3DB2173-4174-4214-94AA-290FE3B78782}"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2000">
        <p:random/>
      </p:transition>
    </mc:Choice>
    <mc:Fallback>
      <p:transition spd="slow" advClick="0" advTm="2000">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596E4EAA-5FED-470D-B55B-6C00A1D842E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3DB2173-4174-4214-94AA-290FE3B78782}"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2000">
        <p:random/>
      </p:transition>
    </mc:Choice>
    <mc:Fallback>
      <p:transition spd="slow" advClick="0" advTm="2000">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596E4EAA-5FED-470D-B55B-6C00A1D842E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3DB2173-4174-4214-94AA-290FE3B78782}"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2000">
        <p:random/>
      </p:transition>
    </mc:Choice>
    <mc:Fallback>
      <p:transition spd="slow" advClick="0" advTm="2000">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596E4EAA-5FED-470D-B55B-6C00A1D842EC}"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3DB2173-4174-4214-94AA-290FE3B78782}"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2000">
        <p:random/>
      </p:transition>
    </mc:Choice>
    <mc:Fallback>
      <p:transition spd="slow" advClick="0" advTm="2000">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596E4EAA-5FED-470D-B55B-6C00A1D842EC}"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3DB2173-4174-4214-94AA-290FE3B78782}"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2000">
        <p:random/>
      </p:transition>
    </mc:Choice>
    <mc:Fallback>
      <p:transition spd="slow" advClick="0" advTm="2000">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596E4EAA-5FED-470D-B55B-6C00A1D842EC}"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3DB2173-4174-4214-94AA-290FE3B78782}"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2000">
        <p:random/>
      </p:transition>
    </mc:Choice>
    <mc:Fallback>
      <p:transition spd="slow" advClick="0" advTm="2000">
        <p:random/>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96E4EAA-5FED-470D-B55B-6C00A1D842EC}"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3DB2173-4174-4214-94AA-290FE3B78782}"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2000">
        <p:random/>
      </p:transition>
    </mc:Choice>
    <mc:Fallback>
      <p:transition spd="slow" advClick="0" advTm="2000">
        <p:random/>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596E4EAA-5FED-470D-B55B-6C00A1D842EC}"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3DB2173-4174-4214-94AA-290FE3B78782}"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2000">
        <p:random/>
      </p:transition>
    </mc:Choice>
    <mc:Fallback>
      <p:transition spd="slow" advClick="0" advTm="2000">
        <p:random/>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596E4EAA-5FED-470D-B55B-6C00A1D842EC}"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3DB2173-4174-4214-94AA-290FE3B78782}"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2000">
        <p:random/>
      </p:transition>
    </mc:Choice>
    <mc:Fallback>
      <p:transition spd="slow" advClick="0" advTm="2000">
        <p:random/>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596E4EAA-5FED-470D-B55B-6C00A1D842E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3DB2173-4174-4214-94AA-290FE3B78782}"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2000">
        <p:random/>
      </p:transition>
    </mc:Choice>
    <mc:Fallback>
      <p:transition spd="slow" advClick="0" advTm="2000">
        <p:random/>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596E4EAA-5FED-470D-B55B-6C00A1D842E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3DB2173-4174-4214-94AA-290FE3B78782}"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2000">
        <p:random/>
      </p:transition>
    </mc:Choice>
    <mc:Fallback>
      <p:transition spd="slow" advClick="0" advTm="2000">
        <p:random/>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matchingName="稻壳儿_刀客儿出品_1">
  <p:cSld name="稻壳儿_刀客儿出品_1">
    <p:spTree>
      <p:nvGrpSpPr>
        <p:cNvPr id="1" name=""/>
        <p:cNvGrpSpPr/>
        <p:nvPr/>
      </p:nvGrpSpPr>
      <p:grpSpPr>
        <a:xfrm>
          <a:off x="0" y="0"/>
          <a:ext cx="0" cy="0"/>
          <a:chOff x="0" y="0"/>
          <a:chExt cx="0" cy="0"/>
        </a:xfrm>
      </p:grpSpPr>
      <p:sp>
        <p:nvSpPr>
          <p:cNvPr id="11" name="Picture Placeholder 10"/>
          <p:cNvSpPr>
            <a:spLocks noGrp="1"/>
          </p:cNvSpPr>
          <p:nvPr>
            <p:ph type="pic" sz="quarter" idx="10"/>
          </p:nvPr>
        </p:nvSpPr>
        <p:spPr>
          <a:xfrm>
            <a:off x="1172818" y="1043609"/>
            <a:ext cx="4923183" cy="4770783"/>
          </a:xfrm>
          <a:custGeom>
            <a:avLst/>
            <a:gdLst>
              <a:gd name="connsiteX0" fmla="*/ 0 w 4923183"/>
              <a:gd name="connsiteY0" fmla="*/ 0 h 4770783"/>
              <a:gd name="connsiteX1" fmla="*/ 4923183 w 4923183"/>
              <a:gd name="connsiteY1" fmla="*/ 0 h 4770783"/>
              <a:gd name="connsiteX2" fmla="*/ 4923183 w 4923183"/>
              <a:gd name="connsiteY2" fmla="*/ 4770783 h 4770783"/>
              <a:gd name="connsiteX3" fmla="*/ 0 w 4923183"/>
              <a:gd name="connsiteY3" fmla="*/ 4770783 h 4770783"/>
            </a:gdLst>
            <a:ahLst/>
            <a:cxnLst>
              <a:cxn ang="0">
                <a:pos x="connsiteX0" y="connsiteY0"/>
              </a:cxn>
              <a:cxn ang="0">
                <a:pos x="connsiteX1" y="connsiteY1"/>
              </a:cxn>
              <a:cxn ang="0">
                <a:pos x="connsiteX2" y="connsiteY2"/>
              </a:cxn>
              <a:cxn ang="0">
                <a:pos x="connsiteX3" y="connsiteY3"/>
              </a:cxn>
            </a:cxnLst>
            <a:rect l="l" t="t" r="r" b="b"/>
            <a:pathLst>
              <a:path w="4923183" h="4770783">
                <a:moveTo>
                  <a:pt x="0" y="0"/>
                </a:moveTo>
                <a:lnTo>
                  <a:pt x="4923183" y="0"/>
                </a:lnTo>
                <a:lnTo>
                  <a:pt x="4923183" y="4770783"/>
                </a:lnTo>
                <a:lnTo>
                  <a:pt x="0" y="4770783"/>
                </a:lnTo>
                <a:close/>
              </a:path>
            </a:pathLst>
          </a:custGeom>
        </p:spPr>
        <p:txBody>
          <a:bodyPr vert="horz" lIns="91440" tIns="45720" rIns="91440" bIns="45720" rtlCol="0">
            <a:normAutofit/>
          </a:bodyPr>
          <a:lstStyle>
            <a:lvl1pPr>
              <a:defRPr lang="en-US"/>
            </a:lvl1pPr>
          </a:lstStyle>
          <a:p>
            <a:pPr lvl="0"/>
            <a:endParaRPr lang="en-US"/>
          </a:p>
        </p:txBody>
      </p:sp>
    </p:spTree>
  </p:cSld>
  <p:clrMapOvr>
    <a:masterClrMapping/>
  </p:clrMapOvr>
  <mc:AlternateContent xmlns:mc="http://schemas.openxmlformats.org/markup-compatibility/2006">
    <mc:Choice xmlns:p14="http://schemas.microsoft.com/office/powerpoint/2010/main" Requires="p14">
      <p:transition spd="slow" p14:dur="1500" advClick="0" advTm="2000">
        <p:random/>
      </p:transition>
    </mc:Choice>
    <mc:Fallback>
      <p:transition spd="slow" advClick="0" advTm="2000">
        <p:random/>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matchingName="稻壳儿_刀客儿出品_3">
  <p:cSld name="稻壳儿_刀客儿出品_3">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6654800" y="0"/>
            <a:ext cx="5537200" cy="6858000"/>
          </a:xfrm>
          <a:custGeom>
            <a:avLst/>
            <a:gdLst>
              <a:gd name="connsiteX0" fmla="*/ 0 w 5537200"/>
              <a:gd name="connsiteY0" fmla="*/ 0 h 6858000"/>
              <a:gd name="connsiteX1" fmla="*/ 5537200 w 5537200"/>
              <a:gd name="connsiteY1" fmla="*/ 0 h 6858000"/>
              <a:gd name="connsiteX2" fmla="*/ 5537200 w 5537200"/>
              <a:gd name="connsiteY2" fmla="*/ 6858000 h 6858000"/>
              <a:gd name="connsiteX3" fmla="*/ 0 w 55372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5537200" h="6858000">
                <a:moveTo>
                  <a:pt x="0" y="0"/>
                </a:moveTo>
                <a:lnTo>
                  <a:pt x="5537200" y="0"/>
                </a:lnTo>
                <a:lnTo>
                  <a:pt x="5537200" y="6858000"/>
                </a:lnTo>
                <a:lnTo>
                  <a:pt x="0" y="6858000"/>
                </a:lnTo>
                <a:close/>
              </a:path>
            </a:pathLst>
          </a:custGeom>
        </p:spPr>
        <p:txBody>
          <a:bodyPr vert="horz" lIns="91440" tIns="45720" rIns="91440" bIns="45720" rtlCol="0">
            <a:normAutofit/>
          </a:bodyPr>
          <a:lstStyle>
            <a:lvl1pPr>
              <a:defRPr lang="en-US"/>
            </a:lvl1pPr>
          </a:lstStyle>
          <a:p>
            <a:pPr lvl="0"/>
            <a:endParaRPr lang="en-US"/>
          </a:p>
        </p:txBody>
      </p:sp>
    </p:spTree>
  </p:cSld>
  <p:clrMapOvr>
    <a:masterClrMapping/>
  </p:clrMapOvr>
  <mc:AlternateContent xmlns:mc="http://schemas.openxmlformats.org/markup-compatibility/2006">
    <mc:Choice xmlns:p14="http://schemas.microsoft.com/office/powerpoint/2010/main" Requires="p14">
      <p:transition spd="slow" p14:dur="1500" advClick="0" advTm="2000">
        <p:random/>
      </p:transition>
    </mc:Choice>
    <mc:Fallback>
      <p:transition spd="slow" advClick="0" advTm="2000">
        <p:random/>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matchingName="稻壳儿_刀客儿出品_4">
  <p:cSld name="稻壳儿_刀客儿出品_4">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8148320" y="670560"/>
            <a:ext cx="3300224" cy="4798198"/>
          </a:xfrm>
          <a:custGeom>
            <a:avLst/>
            <a:gdLst>
              <a:gd name="connsiteX0" fmla="*/ 0 w 3300224"/>
              <a:gd name="connsiteY0" fmla="*/ 0 h 4798198"/>
              <a:gd name="connsiteX1" fmla="*/ 3300224 w 3300224"/>
              <a:gd name="connsiteY1" fmla="*/ 0 h 4798198"/>
              <a:gd name="connsiteX2" fmla="*/ 3300224 w 3300224"/>
              <a:gd name="connsiteY2" fmla="*/ 4798198 h 4798198"/>
              <a:gd name="connsiteX3" fmla="*/ 0 w 3300224"/>
              <a:gd name="connsiteY3" fmla="*/ 4798198 h 4798198"/>
            </a:gdLst>
            <a:ahLst/>
            <a:cxnLst>
              <a:cxn ang="0">
                <a:pos x="connsiteX0" y="connsiteY0"/>
              </a:cxn>
              <a:cxn ang="0">
                <a:pos x="connsiteX1" y="connsiteY1"/>
              </a:cxn>
              <a:cxn ang="0">
                <a:pos x="connsiteX2" y="connsiteY2"/>
              </a:cxn>
              <a:cxn ang="0">
                <a:pos x="connsiteX3" y="connsiteY3"/>
              </a:cxn>
            </a:cxnLst>
            <a:rect l="l" t="t" r="r" b="b"/>
            <a:pathLst>
              <a:path w="3300224" h="4798198">
                <a:moveTo>
                  <a:pt x="0" y="0"/>
                </a:moveTo>
                <a:lnTo>
                  <a:pt x="3300224" y="0"/>
                </a:lnTo>
                <a:lnTo>
                  <a:pt x="3300224" y="4798198"/>
                </a:lnTo>
                <a:lnTo>
                  <a:pt x="0" y="4798198"/>
                </a:lnTo>
                <a:close/>
              </a:path>
            </a:pathLst>
          </a:custGeom>
        </p:spPr>
        <p:txBody>
          <a:bodyPr vert="horz" lIns="91440" tIns="45720" rIns="91440" bIns="45720" rtlCol="0">
            <a:normAutofit/>
          </a:bodyPr>
          <a:lstStyle>
            <a:lvl1pPr>
              <a:defRPr lang="en-US"/>
            </a:lvl1pPr>
          </a:lstStyle>
          <a:p>
            <a:pPr lvl="0"/>
            <a:endParaRPr lang="en-US"/>
          </a:p>
        </p:txBody>
      </p:sp>
    </p:spTree>
  </p:cSld>
  <p:clrMapOvr>
    <a:masterClrMapping/>
  </p:clrMapOvr>
  <mc:AlternateContent xmlns:mc="http://schemas.openxmlformats.org/markup-compatibility/2006">
    <mc:Choice xmlns:p14="http://schemas.microsoft.com/office/powerpoint/2010/main" Requires="p14">
      <p:transition spd="slow" p14:dur="1500" advClick="0" advTm="2000">
        <p:random/>
      </p:transition>
    </mc:Choice>
    <mc:Fallback>
      <p:transition spd="slow" advClick="0" advTm="2000">
        <p:random/>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_节标题">
    <p:spTree>
      <p:nvGrpSpPr>
        <p:cNvPr id="1" name=""/>
        <p:cNvGrpSpPr/>
        <p:nvPr/>
      </p:nvGrpSpPr>
      <p:grpSpPr>
        <a:xfrm>
          <a:off x="0" y="0"/>
          <a:ext cx="0" cy="0"/>
          <a:chOff x="0" y="0"/>
          <a:chExt cx="0" cy="0"/>
        </a:xfrm>
      </p:grpSpPr>
      <p:sp>
        <p:nvSpPr>
          <p:cNvPr id="4" name="图片占位符 3"/>
          <p:cNvSpPr>
            <a:spLocks noGrp="1"/>
          </p:cNvSpPr>
          <p:nvPr>
            <p:ph type="pic" sz="quarter" idx="10"/>
          </p:nvPr>
        </p:nvSpPr>
        <p:spPr>
          <a:xfrm>
            <a:off x="4343400" y="0"/>
            <a:ext cx="3609975" cy="6857999"/>
          </a:xfrm>
          <a:solidFill>
            <a:schemeClr val="bg2"/>
          </a:solidFill>
        </p:spPr>
        <p:txBody>
          <a:bodyPr/>
          <a:lstStyle/>
          <a:p>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2000">
        <p:random/>
      </p:transition>
    </mc:Choice>
    <mc:Fallback>
      <p:transition spd="slow" advClick="0" advTm="2000">
        <p:random/>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4_节标题">
    <p:spTree>
      <p:nvGrpSpPr>
        <p:cNvPr id="1" name=""/>
        <p:cNvGrpSpPr/>
        <p:nvPr/>
      </p:nvGrpSpPr>
      <p:grpSpPr>
        <a:xfrm>
          <a:off x="0" y="0"/>
          <a:ext cx="0" cy="0"/>
          <a:chOff x="0" y="0"/>
          <a:chExt cx="0" cy="0"/>
        </a:xfrm>
      </p:grpSpPr>
      <p:sp>
        <p:nvSpPr>
          <p:cNvPr id="4" name="图片占位符 3"/>
          <p:cNvSpPr>
            <a:spLocks noGrp="1"/>
          </p:cNvSpPr>
          <p:nvPr>
            <p:ph type="pic" sz="quarter" idx="10"/>
          </p:nvPr>
        </p:nvSpPr>
        <p:spPr>
          <a:xfrm>
            <a:off x="0" y="1"/>
            <a:ext cx="4371975" cy="6857999"/>
          </a:xfrm>
          <a:solidFill>
            <a:schemeClr val="bg2"/>
          </a:solidFill>
        </p:spPr>
        <p:txBody>
          <a:bodyPr/>
          <a:lstStyle/>
          <a:p>
            <a:endParaRPr lang="zh-CN" altLang="en-US"/>
          </a:p>
        </p:txBody>
      </p:sp>
      <p:sp>
        <p:nvSpPr>
          <p:cNvPr id="5" name="图片占位符 3"/>
          <p:cNvSpPr>
            <a:spLocks noGrp="1"/>
          </p:cNvSpPr>
          <p:nvPr>
            <p:ph type="pic" sz="quarter" idx="11"/>
          </p:nvPr>
        </p:nvSpPr>
        <p:spPr>
          <a:xfrm>
            <a:off x="0" y="1284109"/>
            <a:ext cx="5734050" cy="4289781"/>
          </a:xfrm>
          <a:solidFill>
            <a:schemeClr val="bg2"/>
          </a:solidFill>
        </p:spPr>
        <p:txBody>
          <a:bodyPr/>
          <a:lstStyle/>
          <a:p>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2000">
        <p:random/>
      </p:transition>
    </mc:Choice>
    <mc:Fallback>
      <p:transition spd="slow" advClick="0" advTm="2000">
        <p:random/>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7" Type="http://schemas.openxmlformats.org/officeDocument/2006/relationships/theme" Target="../theme/theme2.xml"/><Relationship Id="rId16" Type="http://schemas.openxmlformats.org/officeDocument/2006/relationships/slideLayout" Target="../slideLayouts/slideLayout27.xml"/><Relationship Id="rId15" Type="http://schemas.openxmlformats.org/officeDocument/2006/relationships/slideLayout" Target="../slideLayouts/slideLayout26.xml"/><Relationship Id="rId14" Type="http://schemas.openxmlformats.org/officeDocument/2006/relationships/slideLayout" Target="../slideLayouts/slideLayout25.xml"/><Relationship Id="rId13" Type="http://schemas.openxmlformats.org/officeDocument/2006/relationships/slideLayout" Target="../slideLayouts/slideLayout24.xml"/><Relationship Id="rId12" Type="http://schemas.openxmlformats.org/officeDocument/2006/relationships/slideLayout" Target="../slideLayouts/slideLayout23.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9DEEB0E-9F88-4A11-83AB-481EF90B157A}"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0927318-7919-474A-B703-F8F411C5E4C3}"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96E4EAA-5FED-470D-B55B-6C00A1D842EC}"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3DB2173-4174-4214-94AA-290FE3B78782}"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mc:AlternateContent xmlns:mc="http://schemas.openxmlformats.org/markup-compatibility/2006">
    <mc:Choice xmlns:p14="http://schemas.microsoft.com/office/powerpoint/2010/main" Requires="p14">
      <p:transition spd="slow" p14:dur="1500" advClick="0" advTm="2000">
        <p:random/>
      </p:transition>
    </mc:Choice>
    <mc:Fallback>
      <p:transition spd="slow" advClick="0" advTm="200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3.xml"/><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3.xml"/><Relationship Id="rId1"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image" Target="../media/image3.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image" Target="../media/image4.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image" Target="../media/image5.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7.xml"/><Relationship Id="rId2" Type="http://schemas.openxmlformats.org/officeDocument/2006/relationships/image" Target="../media/image7.jpeg"/><Relationship Id="rId1" Type="http://schemas.openxmlformats.org/officeDocument/2006/relationships/image" Target="../media/image6.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image" Target="../media/image8.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7.xml"/><Relationship Id="rId1" Type="http://schemas.openxmlformats.org/officeDocument/2006/relationships/image" Target="../media/image9.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7.xml"/><Relationship Id="rId1" Type="http://schemas.openxmlformats.org/officeDocument/2006/relationships/image" Target="../media/image10.jpe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7.xml"/><Relationship Id="rId1" Type="http://schemas.openxmlformats.org/officeDocument/2006/relationships/image" Target="../media/image11.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5" Type="http://schemas.openxmlformats.org/officeDocument/2006/relationships/notesSlide" Target="../notesSlides/notesSlide26.xml"/><Relationship Id="rId4" Type="http://schemas.openxmlformats.org/officeDocument/2006/relationships/slideLayout" Target="../slideLayouts/slideLayout7.xml"/><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image" Target="../media/image12.png"/></Relationships>
</file>

<file path=ppt/slides/_rels/slide27.xml.rels><?xml version="1.0" encoding="UTF-8" standalone="yes"?>
<Relationships xmlns="http://schemas.openxmlformats.org/package/2006/relationships"><Relationship Id="rId4" Type="http://schemas.openxmlformats.org/officeDocument/2006/relationships/notesSlide" Target="../notesSlides/notesSlide27.xml"/><Relationship Id="rId3" Type="http://schemas.openxmlformats.org/officeDocument/2006/relationships/slideLayout" Target="../slideLayouts/slideLayout7.xml"/><Relationship Id="rId2" Type="http://schemas.openxmlformats.org/officeDocument/2006/relationships/image" Target="../media/image16.png"/><Relationship Id="rId1" Type="http://schemas.openxmlformats.org/officeDocument/2006/relationships/image" Target="../media/image15.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13.xml"/><Relationship Id="rId1" Type="http://schemas.openxmlformats.org/officeDocument/2006/relationships/image" Target="../media/image2.png"/></Relationships>
</file>

<file path=ppt/slides/_rels/slide29.xml.rels><?xml version="1.0" encoding="UTF-8" standalone="yes"?>
<Relationships xmlns="http://schemas.openxmlformats.org/package/2006/relationships"><Relationship Id="rId8" Type="http://schemas.openxmlformats.org/officeDocument/2006/relationships/notesSlide" Target="../notesSlides/notesSlide29.xml"/><Relationship Id="rId7" Type="http://schemas.openxmlformats.org/officeDocument/2006/relationships/slideLayout" Target="../slideLayouts/slideLayout7.xml"/><Relationship Id="rId6" Type="http://schemas.openxmlformats.org/officeDocument/2006/relationships/tags" Target="../tags/tag1.xml"/><Relationship Id="rId5" Type="http://schemas.openxmlformats.org/officeDocument/2006/relationships/image" Target="../media/image21.jpeg"/><Relationship Id="rId4" Type="http://schemas.openxmlformats.org/officeDocument/2006/relationships/image" Target="../media/image20.jpeg"/><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image" Target="../media/image17.jpeg"/></Relationships>
</file>

<file path=ppt/slides/_rels/slide30.xml.rels><?xml version="1.0" encoding="UTF-8" standalone="yes"?>
<Relationships xmlns="http://schemas.openxmlformats.org/package/2006/relationships"><Relationship Id="rId4" Type="http://schemas.openxmlformats.org/officeDocument/2006/relationships/notesSlide" Target="../notesSlides/notesSlide30.xml"/><Relationship Id="rId3" Type="http://schemas.openxmlformats.org/officeDocument/2006/relationships/slideLayout" Target="../slideLayouts/slideLayout7.xml"/><Relationship Id="rId2" Type="http://schemas.openxmlformats.org/officeDocument/2006/relationships/tags" Target="../tags/tag2.xml"/><Relationship Id="rId1" Type="http://schemas.openxmlformats.org/officeDocument/2006/relationships/image" Target="../media/image22.jpeg"/></Relationships>
</file>

<file path=ppt/slides/_rels/slide31.xml.rels><?xml version="1.0" encoding="UTF-8" standalone="yes"?>
<Relationships xmlns="http://schemas.openxmlformats.org/package/2006/relationships"><Relationship Id="rId5" Type="http://schemas.openxmlformats.org/officeDocument/2006/relationships/notesSlide" Target="../notesSlides/notesSlide31.xml"/><Relationship Id="rId4" Type="http://schemas.openxmlformats.org/officeDocument/2006/relationships/slideLayout" Target="../slideLayouts/slideLayout7.xml"/><Relationship Id="rId3" Type="http://schemas.openxmlformats.org/officeDocument/2006/relationships/tags" Target="../tags/tag3.xml"/><Relationship Id="rId2" Type="http://schemas.openxmlformats.org/officeDocument/2006/relationships/image" Target="../media/image23.jpeg"/><Relationship Id="rId1" Type="http://schemas.openxmlformats.org/officeDocument/2006/relationships/image" Target="../media/image22.jpeg"/></Relationships>
</file>

<file path=ppt/slides/_rels/slide32.xml.rels><?xml version="1.0" encoding="UTF-8" standalone="yes"?>
<Relationships xmlns="http://schemas.openxmlformats.org/package/2006/relationships"><Relationship Id="rId6" Type="http://schemas.openxmlformats.org/officeDocument/2006/relationships/notesSlide" Target="../notesSlides/notesSlide32.xml"/><Relationship Id="rId5" Type="http://schemas.openxmlformats.org/officeDocument/2006/relationships/slideLayout" Target="../slideLayouts/slideLayout7.xml"/><Relationship Id="rId4" Type="http://schemas.openxmlformats.org/officeDocument/2006/relationships/tags" Target="../tags/tag4.xml"/><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image" Target="../media/image22.jpeg"/></Relationships>
</file>

<file path=ppt/slides/_rels/slide33.xml.rels><?xml version="1.0" encoding="UTF-8" standalone="yes"?>
<Relationships xmlns="http://schemas.openxmlformats.org/package/2006/relationships"><Relationship Id="rId7" Type="http://schemas.openxmlformats.org/officeDocument/2006/relationships/notesSlide" Target="../notesSlides/notesSlide33.xml"/><Relationship Id="rId6" Type="http://schemas.openxmlformats.org/officeDocument/2006/relationships/slideLayout" Target="../slideLayouts/slideLayout7.xml"/><Relationship Id="rId5" Type="http://schemas.openxmlformats.org/officeDocument/2006/relationships/tags" Target="../tags/tag5.xml"/><Relationship Id="rId4" Type="http://schemas.openxmlformats.org/officeDocument/2006/relationships/image" Target="../media/image25.jpeg"/><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image" Target="../media/image22.jpe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7.xml"/><Relationship Id="rId1" Type="http://schemas.openxmlformats.org/officeDocument/2006/relationships/tags" Target="../tags/tag6.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7.xml"/><Relationship Id="rId1" Type="http://schemas.openxmlformats.org/officeDocument/2006/relationships/tags" Target="../tags/tag7.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13.xml"/><Relationship Id="rId1" Type="http://schemas.openxmlformats.org/officeDocument/2006/relationships/image" Target="../media/image2.pn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7.xml"/><Relationship Id="rId1" Type="http://schemas.openxmlformats.org/officeDocument/2006/relationships/tags" Target="../tags/tag8.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7.xml"/><Relationship Id="rId1" Type="http://schemas.openxmlformats.org/officeDocument/2006/relationships/tags" Target="../tags/tag9.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7.xml"/><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descr="一群人坐在桌子前&#10;&#10;描述已自动生成"/>
          <p:cNvPicPr>
            <a:picLocks noChangeAspect="1"/>
          </p:cNvPicPr>
          <p:nvPr/>
        </p:nvPicPr>
        <p:blipFill rotWithShape="1">
          <a:blip r:embed="rId1" cstate="print">
            <a:extLst>
              <a:ext uri="{28A0092B-C50C-407E-A947-70E740481C1C}">
                <a14:useLocalDpi xmlns:a14="http://schemas.microsoft.com/office/drawing/2010/main" val="0"/>
              </a:ext>
            </a:extLst>
          </a:blip>
          <a:srcRect l="515" t="10749" b="12970"/>
          <a:stretch>
            <a:fillRect/>
          </a:stretch>
        </p:blipFill>
        <p:spPr>
          <a:xfrm>
            <a:off x="0" y="1"/>
            <a:ext cx="12192000" cy="7011328"/>
          </a:xfrm>
          <a:prstGeom prst="rect">
            <a:avLst/>
          </a:prstGeom>
        </p:spPr>
      </p:pic>
      <p:sp>
        <p:nvSpPr>
          <p:cNvPr id="69" name="矩形 68"/>
          <p:cNvSpPr/>
          <p:nvPr/>
        </p:nvSpPr>
        <p:spPr>
          <a:xfrm>
            <a:off x="0" y="10795"/>
            <a:ext cx="12192000" cy="7244774"/>
          </a:xfrm>
          <a:prstGeom prst="rect">
            <a:avLst/>
          </a:prstGeom>
          <a:gradFill flip="none" rotWithShape="1">
            <a:gsLst>
              <a:gs pos="60000">
                <a:srgbClr val="FFFFFF"/>
              </a:gs>
              <a:gs pos="0">
                <a:schemeClr val="bg1">
                  <a:alpha val="80000"/>
                </a:schemeClr>
              </a:gs>
              <a:gs pos="96000">
                <a:schemeClr val="bg1"/>
              </a:gs>
            </a:gsLst>
            <a:lin ang="54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14" name="组合 13"/>
          <p:cNvGrpSpPr/>
          <p:nvPr/>
        </p:nvGrpSpPr>
        <p:grpSpPr>
          <a:xfrm>
            <a:off x="4836759" y="4512145"/>
            <a:ext cx="553537" cy="714959"/>
            <a:chOff x="729425" y="5570501"/>
            <a:chExt cx="553537" cy="714959"/>
          </a:xfrm>
        </p:grpSpPr>
        <p:sp>
          <p:nvSpPr>
            <p:cNvPr id="10" name="文本框 9"/>
            <p:cNvSpPr txBox="1"/>
            <p:nvPr/>
          </p:nvSpPr>
          <p:spPr>
            <a:xfrm>
              <a:off x="973082" y="5570501"/>
              <a:ext cx="309880" cy="306705"/>
            </a:xfrm>
            <a:prstGeom prst="rect">
              <a:avLst/>
            </a:prstGeom>
            <a:noFill/>
          </p:spPr>
          <p:txBody>
            <a:bodyPr wrap="none">
              <a:spAutoFit/>
            </a:bodyPr>
            <a:lstStyle/>
            <a:p>
              <a:endParaRPr lang="zh-CN" altLang="en-US" sz="1400" dirty="0">
                <a:latin typeface="HarmonyOS Sans SC Light" panose="00000400000000000000" pitchFamily="2" charset="-122"/>
                <a:ea typeface="HarmonyOS Sans SC Light" panose="00000400000000000000" pitchFamily="2" charset="-122"/>
              </a:endParaRPr>
            </a:p>
          </p:txBody>
        </p:sp>
        <p:sp>
          <p:nvSpPr>
            <p:cNvPr id="11" name="文本框 10"/>
            <p:cNvSpPr txBox="1"/>
            <p:nvPr/>
          </p:nvSpPr>
          <p:spPr>
            <a:xfrm>
              <a:off x="729425" y="5916128"/>
              <a:ext cx="184731" cy="369332"/>
            </a:xfrm>
            <a:prstGeom prst="rect">
              <a:avLst/>
            </a:prstGeom>
            <a:noFill/>
          </p:spPr>
          <p:txBody>
            <a:bodyPr wrap="none">
              <a:spAutoFit/>
            </a:bodyPr>
            <a:lstStyle/>
            <a:p>
              <a:endParaRPr lang="zh-CN" altLang="en-US" b="1" dirty="0">
                <a:latin typeface="HarmonyOS Sans SC Light" panose="00000400000000000000" pitchFamily="2" charset="-122"/>
                <a:ea typeface="HarmonyOS Sans SC Light" panose="00000400000000000000" pitchFamily="2" charset="-122"/>
              </a:endParaRPr>
            </a:p>
          </p:txBody>
        </p:sp>
      </p:grpSp>
      <p:grpSp>
        <p:nvGrpSpPr>
          <p:cNvPr id="76" name="组合 75"/>
          <p:cNvGrpSpPr/>
          <p:nvPr/>
        </p:nvGrpSpPr>
        <p:grpSpPr>
          <a:xfrm>
            <a:off x="613615" y="2907381"/>
            <a:ext cx="10964770" cy="1283081"/>
            <a:chOff x="613615" y="2648716"/>
            <a:chExt cx="10964770" cy="1283081"/>
          </a:xfrm>
        </p:grpSpPr>
        <p:cxnSp>
          <p:nvCxnSpPr>
            <p:cNvPr id="4" name="直接连接符 3"/>
            <p:cNvCxnSpPr/>
            <p:nvPr/>
          </p:nvCxnSpPr>
          <p:spPr>
            <a:xfrm>
              <a:off x="5744093" y="3931797"/>
              <a:ext cx="703815" cy="0"/>
            </a:xfrm>
            <a:prstGeom prst="line">
              <a:avLst/>
            </a:prstGeom>
            <a:ln w="38100">
              <a:solidFill>
                <a:srgbClr val="001B48"/>
              </a:solidFill>
            </a:ln>
          </p:spPr>
          <p:style>
            <a:lnRef idx="1">
              <a:schemeClr val="accent1"/>
            </a:lnRef>
            <a:fillRef idx="0">
              <a:schemeClr val="accent1"/>
            </a:fillRef>
            <a:effectRef idx="0">
              <a:schemeClr val="accent1"/>
            </a:effectRef>
            <a:fontRef idx="minor">
              <a:schemeClr val="tx1"/>
            </a:fontRef>
          </p:style>
        </p:cxnSp>
        <p:sp>
          <p:nvSpPr>
            <p:cNvPr id="19" name="文本框 18"/>
            <p:cNvSpPr txBox="1"/>
            <p:nvPr/>
          </p:nvSpPr>
          <p:spPr>
            <a:xfrm>
              <a:off x="613615" y="2648716"/>
              <a:ext cx="10964770" cy="829945"/>
            </a:xfrm>
            <a:prstGeom prst="rect">
              <a:avLst/>
            </a:prstGeom>
            <a:noFill/>
          </p:spPr>
          <p:txBody>
            <a:bodyPr wrap="square" rtlCol="0">
              <a:spAutoFit/>
            </a:bodyPr>
            <a:lstStyle/>
            <a:p>
              <a:pPr algn="ctr"/>
              <a:r>
                <a:rPr lang="zh-CN" altLang="zh-CN" sz="4800" b="1" dirty="0">
                  <a:solidFill>
                    <a:schemeClr val="accent1">
                      <a:lumMod val="90000"/>
                      <a:lumOff val="10000"/>
                    </a:schemeClr>
                  </a:solidFill>
                  <a:latin typeface="微软雅黑" panose="020B0503020204020204" pitchFamily="34" charset="-122"/>
                  <a:ea typeface="微软雅黑" panose="020B0503020204020204" pitchFamily="34" charset="-122"/>
                  <a:cs typeface="Arial" panose="020B0604020202020204" pitchFamily="34" charset="0"/>
                </a:rPr>
                <a:t>考试录用公务员笔试监考工作培训</a:t>
              </a:r>
              <a:endParaRPr lang="zh-CN" altLang="zh-CN" sz="4800" b="1" dirty="0">
                <a:solidFill>
                  <a:schemeClr val="accent1">
                    <a:lumMod val="90000"/>
                    <a:lumOff val="1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sp>
        <p:nvSpPr>
          <p:cNvPr id="77" name="文本框 76"/>
          <p:cNvSpPr txBox="1"/>
          <p:nvPr/>
        </p:nvSpPr>
        <p:spPr>
          <a:xfrm>
            <a:off x="4628290" y="1953070"/>
            <a:ext cx="2935419" cy="903645"/>
          </a:xfrm>
          <a:prstGeom prst="rect">
            <a:avLst/>
          </a:prstGeom>
          <a:noFill/>
        </p:spPr>
        <p:txBody>
          <a:bodyPr wrap="none">
            <a:spAutoFit/>
          </a:bodyPr>
          <a:lstStyle/>
          <a:p>
            <a:pPr algn="ctr">
              <a:lnSpc>
                <a:spcPct val="120000"/>
              </a:lnSpc>
            </a:pPr>
            <a:r>
              <a:rPr lang="en-US" altLang="zh-CN" sz="4800" b="1" dirty="0">
                <a:solidFill>
                  <a:schemeClr val="accent1">
                    <a:lumMod val="90000"/>
                    <a:lumOff val="10000"/>
                  </a:schemeClr>
                </a:solidFill>
                <a:latin typeface="微软雅黑" panose="020B0503020204020204" pitchFamily="34" charset="-122"/>
                <a:ea typeface="微软雅黑" panose="020B0503020204020204" pitchFamily="34" charset="-122"/>
                <a:cs typeface="Arial" panose="020B0604020202020204" pitchFamily="34" charset="0"/>
              </a:rPr>
              <a:t>2022</a:t>
            </a:r>
            <a:r>
              <a:rPr lang="zh-CN" altLang="zh-CN" sz="4800" b="1" dirty="0">
                <a:solidFill>
                  <a:schemeClr val="accent1">
                    <a:lumMod val="90000"/>
                    <a:lumOff val="10000"/>
                  </a:schemeClr>
                </a:solidFill>
                <a:latin typeface="微软雅黑" panose="020B0503020204020204" pitchFamily="34" charset="-122"/>
                <a:ea typeface="微软雅黑" panose="020B0503020204020204" pitchFamily="34" charset="-122"/>
                <a:cs typeface="Arial" panose="020B0604020202020204" pitchFamily="34" charset="0"/>
              </a:rPr>
              <a:t>年度</a:t>
            </a:r>
            <a:endParaRPr lang="en-US" altLang="zh-CN" sz="4800" b="1" dirty="0">
              <a:solidFill>
                <a:schemeClr val="accent1">
                  <a:lumMod val="90000"/>
                  <a:lumOff val="1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80" name="组合 79"/>
          <p:cNvGrpSpPr/>
          <p:nvPr/>
        </p:nvGrpSpPr>
        <p:grpSpPr>
          <a:xfrm>
            <a:off x="2962984" y="1183555"/>
            <a:ext cx="6266033" cy="746064"/>
            <a:chOff x="3223731" y="1073955"/>
            <a:chExt cx="6266033" cy="656147"/>
          </a:xfrm>
        </p:grpSpPr>
        <p:sp>
          <p:nvSpPr>
            <p:cNvPr id="79" name="矩形: 圆角 78"/>
            <p:cNvSpPr/>
            <p:nvPr/>
          </p:nvSpPr>
          <p:spPr>
            <a:xfrm>
              <a:off x="3223731" y="1073955"/>
              <a:ext cx="6266033" cy="656147"/>
            </a:xfrm>
            <a:prstGeom prst="roundRect">
              <a:avLst>
                <a:gd name="adj" fmla="val 50000"/>
              </a:avLst>
            </a:prstGeom>
            <a:solidFill>
              <a:schemeClr val="accent5">
                <a:lumMod val="20000"/>
                <a:lumOff val="8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3391832" y="1128023"/>
              <a:ext cx="5929828" cy="556141"/>
            </a:xfrm>
            <a:prstGeom prst="rect">
              <a:avLst/>
            </a:prstGeom>
            <a:noFill/>
          </p:spPr>
          <p:txBody>
            <a:bodyPr wrap="none">
              <a:spAutoFit/>
            </a:bodyPr>
            <a:lstStyle/>
            <a:p>
              <a:pPr algn="ctr">
                <a:lnSpc>
                  <a:spcPct val="120000"/>
                </a:lnSpc>
              </a:pPr>
              <a:r>
                <a:rPr lang="zh-CN" altLang="zh-CN" sz="3200" b="1" dirty="0">
                  <a:solidFill>
                    <a:schemeClr val="tx1">
                      <a:lumMod val="95000"/>
                      <a:lumOff val="5000"/>
                    </a:schemeClr>
                  </a:solidFill>
                  <a:latin typeface="微软雅黑" panose="020B0503020204020204" pitchFamily="34" charset="-122"/>
                  <a:ea typeface="微软雅黑" panose="020B0503020204020204" pitchFamily="34" charset="-122"/>
                  <a:cs typeface="Arial" panose="020B0604020202020204" pitchFamily="34" charset="0"/>
                </a:rPr>
                <a:t>北京地区中央机关及其直属机构</a:t>
              </a:r>
              <a:endParaRPr lang="en-US" altLang="zh-CN" sz="3200" b="1" dirty="0">
                <a:solidFill>
                  <a:schemeClr val="tx1">
                    <a:lumMod val="95000"/>
                    <a:lumOff val="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81" name="组合 80"/>
          <p:cNvGrpSpPr/>
          <p:nvPr/>
        </p:nvGrpSpPr>
        <p:grpSpPr>
          <a:xfrm>
            <a:off x="0" y="5309699"/>
            <a:ext cx="12192000" cy="1807294"/>
            <a:chOff x="-2063259" y="4403850"/>
            <a:chExt cx="16904675" cy="3846382"/>
          </a:xfrm>
          <a:solidFill>
            <a:srgbClr val="FFC000"/>
          </a:solidFill>
        </p:grpSpPr>
        <p:sp>
          <p:nvSpPr>
            <p:cNvPr id="82" name="任意多边形: 形状 81"/>
            <p:cNvSpPr/>
            <p:nvPr/>
          </p:nvSpPr>
          <p:spPr>
            <a:xfrm>
              <a:off x="-2063259" y="4403850"/>
              <a:ext cx="16904675" cy="3667964"/>
            </a:xfrm>
            <a:custGeom>
              <a:avLst/>
              <a:gdLst>
                <a:gd name="connsiteX0" fmla="*/ 0 w 12192000"/>
                <a:gd name="connsiteY0" fmla="*/ 0 h 1530971"/>
                <a:gd name="connsiteX1" fmla="*/ 517071 w 12192000"/>
                <a:gd name="connsiteY1" fmla="*/ 117181 h 1530971"/>
                <a:gd name="connsiteX2" fmla="*/ 6096000 w 12192000"/>
                <a:gd name="connsiteY2" fmla="*/ 616571 h 1530971"/>
                <a:gd name="connsiteX3" fmla="*/ 11674929 w 12192000"/>
                <a:gd name="connsiteY3" fmla="*/ 117181 h 1530971"/>
                <a:gd name="connsiteX4" fmla="*/ 12192000 w 12192000"/>
                <a:gd name="connsiteY4" fmla="*/ 0 h 1530971"/>
                <a:gd name="connsiteX5" fmla="*/ 12192000 w 12192000"/>
                <a:gd name="connsiteY5" fmla="*/ 1530971 h 1530971"/>
                <a:gd name="connsiteX6" fmla="*/ 0 w 12192000"/>
                <a:gd name="connsiteY6" fmla="*/ 1530971 h 1530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1530971">
                  <a:moveTo>
                    <a:pt x="0" y="0"/>
                  </a:moveTo>
                  <a:lnTo>
                    <a:pt x="517071" y="117181"/>
                  </a:lnTo>
                  <a:cubicBezTo>
                    <a:pt x="2033152" y="429160"/>
                    <a:pt x="3976803" y="616571"/>
                    <a:pt x="6096000" y="616571"/>
                  </a:cubicBezTo>
                  <a:cubicBezTo>
                    <a:pt x="8215198" y="616571"/>
                    <a:pt x="10158849" y="429160"/>
                    <a:pt x="11674929" y="117181"/>
                  </a:cubicBezTo>
                  <a:lnTo>
                    <a:pt x="12192000" y="0"/>
                  </a:lnTo>
                  <a:lnTo>
                    <a:pt x="12192000" y="1530971"/>
                  </a:lnTo>
                  <a:lnTo>
                    <a:pt x="0" y="1530971"/>
                  </a:lnTo>
                  <a:close/>
                </a:path>
              </a:pathLst>
            </a:custGeom>
            <a:grpFill/>
            <a:ln>
              <a:noFill/>
            </a:ln>
            <a:effectLst>
              <a:outerShdw blurRad="228600" algn="ctr" rotWithShape="0">
                <a:srgbClr val="1168CA">
                  <a:alpha val="26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3" name="任意多边形: 形状 82"/>
            <p:cNvSpPr/>
            <p:nvPr/>
          </p:nvSpPr>
          <p:spPr>
            <a:xfrm>
              <a:off x="-2063259" y="4582268"/>
              <a:ext cx="16904675" cy="3667964"/>
            </a:xfrm>
            <a:custGeom>
              <a:avLst/>
              <a:gdLst>
                <a:gd name="connsiteX0" fmla="*/ 0 w 12192000"/>
                <a:gd name="connsiteY0" fmla="*/ 0 h 1530971"/>
                <a:gd name="connsiteX1" fmla="*/ 517071 w 12192000"/>
                <a:gd name="connsiteY1" fmla="*/ 117181 h 1530971"/>
                <a:gd name="connsiteX2" fmla="*/ 6096000 w 12192000"/>
                <a:gd name="connsiteY2" fmla="*/ 616571 h 1530971"/>
                <a:gd name="connsiteX3" fmla="*/ 11674929 w 12192000"/>
                <a:gd name="connsiteY3" fmla="*/ 117181 h 1530971"/>
                <a:gd name="connsiteX4" fmla="*/ 12192000 w 12192000"/>
                <a:gd name="connsiteY4" fmla="*/ 0 h 1530971"/>
                <a:gd name="connsiteX5" fmla="*/ 12192000 w 12192000"/>
                <a:gd name="connsiteY5" fmla="*/ 1530971 h 1530971"/>
                <a:gd name="connsiteX6" fmla="*/ 0 w 12192000"/>
                <a:gd name="connsiteY6" fmla="*/ 1530971 h 1530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1530971">
                  <a:moveTo>
                    <a:pt x="0" y="0"/>
                  </a:moveTo>
                  <a:lnTo>
                    <a:pt x="517071" y="117181"/>
                  </a:lnTo>
                  <a:cubicBezTo>
                    <a:pt x="2033152" y="429160"/>
                    <a:pt x="3976803" y="616571"/>
                    <a:pt x="6096000" y="616571"/>
                  </a:cubicBezTo>
                  <a:cubicBezTo>
                    <a:pt x="8215198" y="616571"/>
                    <a:pt x="10158849" y="429160"/>
                    <a:pt x="11674929" y="117181"/>
                  </a:cubicBezTo>
                  <a:lnTo>
                    <a:pt x="12192000" y="0"/>
                  </a:lnTo>
                  <a:lnTo>
                    <a:pt x="12192000" y="1530971"/>
                  </a:lnTo>
                  <a:lnTo>
                    <a:pt x="0" y="1530971"/>
                  </a:lnTo>
                  <a:close/>
                </a:path>
              </a:pathLst>
            </a:custGeom>
            <a:grpFill/>
            <a:ln>
              <a:noFill/>
            </a:ln>
            <a:effectLst>
              <a:outerShdw blurRad="228600" algn="ctr" rotWithShape="0">
                <a:srgbClr val="1168CA">
                  <a:alpha val="26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solidFill>
                  <a:prstClr val="white"/>
                </a:solidFill>
                <a:latin typeface="微软雅黑" panose="020B0503020204020204" pitchFamily="34" charset="-122"/>
                <a:ea typeface="微软雅黑" panose="020B0503020204020204" pitchFamily="34" charset="-122"/>
              </a:endParaRPr>
            </a:p>
          </p:txBody>
        </p:sp>
      </p:grpSp>
      <p:grpSp>
        <p:nvGrpSpPr>
          <p:cNvPr id="70" name="组合 69"/>
          <p:cNvGrpSpPr/>
          <p:nvPr/>
        </p:nvGrpSpPr>
        <p:grpSpPr>
          <a:xfrm>
            <a:off x="0" y="5349569"/>
            <a:ext cx="12192000" cy="1895205"/>
            <a:chOff x="-2063259" y="4403850"/>
            <a:chExt cx="16904675" cy="3846382"/>
          </a:xfrm>
        </p:grpSpPr>
        <p:sp>
          <p:nvSpPr>
            <p:cNvPr id="71" name="任意多边形: 形状 70"/>
            <p:cNvSpPr/>
            <p:nvPr/>
          </p:nvSpPr>
          <p:spPr>
            <a:xfrm>
              <a:off x="-2063259" y="4403850"/>
              <a:ext cx="16904675" cy="3667964"/>
            </a:xfrm>
            <a:custGeom>
              <a:avLst/>
              <a:gdLst>
                <a:gd name="connsiteX0" fmla="*/ 0 w 12192000"/>
                <a:gd name="connsiteY0" fmla="*/ 0 h 1530971"/>
                <a:gd name="connsiteX1" fmla="*/ 517071 w 12192000"/>
                <a:gd name="connsiteY1" fmla="*/ 117181 h 1530971"/>
                <a:gd name="connsiteX2" fmla="*/ 6096000 w 12192000"/>
                <a:gd name="connsiteY2" fmla="*/ 616571 h 1530971"/>
                <a:gd name="connsiteX3" fmla="*/ 11674929 w 12192000"/>
                <a:gd name="connsiteY3" fmla="*/ 117181 h 1530971"/>
                <a:gd name="connsiteX4" fmla="*/ 12192000 w 12192000"/>
                <a:gd name="connsiteY4" fmla="*/ 0 h 1530971"/>
                <a:gd name="connsiteX5" fmla="*/ 12192000 w 12192000"/>
                <a:gd name="connsiteY5" fmla="*/ 1530971 h 1530971"/>
                <a:gd name="connsiteX6" fmla="*/ 0 w 12192000"/>
                <a:gd name="connsiteY6" fmla="*/ 1530971 h 1530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1530971">
                  <a:moveTo>
                    <a:pt x="0" y="0"/>
                  </a:moveTo>
                  <a:lnTo>
                    <a:pt x="517071" y="117181"/>
                  </a:lnTo>
                  <a:cubicBezTo>
                    <a:pt x="2033152" y="429160"/>
                    <a:pt x="3976803" y="616571"/>
                    <a:pt x="6096000" y="616571"/>
                  </a:cubicBezTo>
                  <a:cubicBezTo>
                    <a:pt x="8215198" y="616571"/>
                    <a:pt x="10158849" y="429160"/>
                    <a:pt x="11674929" y="117181"/>
                  </a:cubicBezTo>
                  <a:lnTo>
                    <a:pt x="12192000" y="0"/>
                  </a:lnTo>
                  <a:lnTo>
                    <a:pt x="12192000" y="1530971"/>
                  </a:lnTo>
                  <a:lnTo>
                    <a:pt x="0" y="1530971"/>
                  </a:lnTo>
                  <a:close/>
                </a:path>
              </a:pathLst>
            </a:custGeom>
            <a:solidFill>
              <a:schemeClr val="bg1"/>
            </a:solidFill>
            <a:ln>
              <a:noFill/>
            </a:ln>
            <a:effectLst>
              <a:outerShdw blurRad="228600" algn="ctr" rotWithShape="0">
                <a:srgbClr val="1168CA">
                  <a:alpha val="26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72" name="任意多边形: 形状 71"/>
            <p:cNvSpPr/>
            <p:nvPr/>
          </p:nvSpPr>
          <p:spPr>
            <a:xfrm>
              <a:off x="-2063259" y="4582268"/>
              <a:ext cx="16904675" cy="3667964"/>
            </a:xfrm>
            <a:custGeom>
              <a:avLst/>
              <a:gdLst>
                <a:gd name="connsiteX0" fmla="*/ 0 w 12192000"/>
                <a:gd name="connsiteY0" fmla="*/ 0 h 1530971"/>
                <a:gd name="connsiteX1" fmla="*/ 517071 w 12192000"/>
                <a:gd name="connsiteY1" fmla="*/ 117181 h 1530971"/>
                <a:gd name="connsiteX2" fmla="*/ 6096000 w 12192000"/>
                <a:gd name="connsiteY2" fmla="*/ 616571 h 1530971"/>
                <a:gd name="connsiteX3" fmla="*/ 11674929 w 12192000"/>
                <a:gd name="connsiteY3" fmla="*/ 117181 h 1530971"/>
                <a:gd name="connsiteX4" fmla="*/ 12192000 w 12192000"/>
                <a:gd name="connsiteY4" fmla="*/ 0 h 1530971"/>
                <a:gd name="connsiteX5" fmla="*/ 12192000 w 12192000"/>
                <a:gd name="connsiteY5" fmla="*/ 1530971 h 1530971"/>
                <a:gd name="connsiteX6" fmla="*/ 0 w 12192000"/>
                <a:gd name="connsiteY6" fmla="*/ 1530971 h 1530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1530971">
                  <a:moveTo>
                    <a:pt x="0" y="0"/>
                  </a:moveTo>
                  <a:lnTo>
                    <a:pt x="517071" y="117181"/>
                  </a:lnTo>
                  <a:cubicBezTo>
                    <a:pt x="2033152" y="429160"/>
                    <a:pt x="3976803" y="616571"/>
                    <a:pt x="6096000" y="616571"/>
                  </a:cubicBezTo>
                  <a:cubicBezTo>
                    <a:pt x="8215198" y="616571"/>
                    <a:pt x="10158849" y="429160"/>
                    <a:pt x="11674929" y="117181"/>
                  </a:cubicBezTo>
                  <a:lnTo>
                    <a:pt x="12192000" y="0"/>
                  </a:lnTo>
                  <a:lnTo>
                    <a:pt x="12192000" y="1530971"/>
                  </a:lnTo>
                  <a:lnTo>
                    <a:pt x="0" y="1530971"/>
                  </a:lnTo>
                  <a:close/>
                </a:path>
              </a:pathLst>
            </a:custGeom>
            <a:gradFill flip="none" rotWithShape="1">
              <a:gsLst>
                <a:gs pos="0">
                  <a:srgbClr val="4198E1"/>
                </a:gs>
                <a:gs pos="100000">
                  <a:srgbClr val="1168CA"/>
                </a:gs>
              </a:gsLst>
              <a:lin ang="8100000" scaled="1"/>
              <a:tileRect/>
            </a:gradFill>
            <a:ln>
              <a:noFill/>
            </a:ln>
            <a:effectLst>
              <a:outerShdw blurRad="228600" algn="ctr" rotWithShape="0">
                <a:srgbClr val="1168CA">
                  <a:alpha val="26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solidFill>
                  <a:prstClr val="white"/>
                </a:solidFill>
                <a:latin typeface="微软雅黑" panose="020B0503020204020204" pitchFamily="34" charset="-122"/>
                <a:ea typeface="微软雅黑" panose="020B0503020204020204" pitchFamily="34" charset="-122"/>
              </a:endParaRPr>
            </a:p>
          </p:txBody>
        </p:sp>
      </p:gr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1"/>
          <a:srcRect l="13321" t="20014" r="30889" b="47443"/>
          <a:stretch>
            <a:fillRect/>
          </a:stretch>
        </p:blipFill>
        <p:spPr>
          <a:xfrm>
            <a:off x="0" y="0"/>
            <a:ext cx="12192000" cy="7111567"/>
          </a:xfrm>
          <a:prstGeom prst="rect">
            <a:avLst/>
          </a:prstGeom>
        </p:spPr>
      </p:pic>
      <p:sp>
        <p:nvSpPr>
          <p:cNvPr id="7" name="矩形 6"/>
          <p:cNvSpPr/>
          <p:nvPr/>
        </p:nvSpPr>
        <p:spPr>
          <a:xfrm>
            <a:off x="0" y="0"/>
            <a:ext cx="12192000" cy="7111567"/>
          </a:xfrm>
          <a:prstGeom prst="rect">
            <a:avLst/>
          </a:prstGeom>
          <a:solidFill>
            <a:schemeClr val="bg1">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 name="组合 16"/>
          <p:cNvGrpSpPr/>
          <p:nvPr/>
        </p:nvGrpSpPr>
        <p:grpSpPr>
          <a:xfrm>
            <a:off x="-2013173" y="4866252"/>
            <a:ext cx="16161192" cy="3899346"/>
            <a:chOff x="-2072605" y="4908325"/>
            <a:chExt cx="16161192" cy="3899346"/>
          </a:xfrm>
        </p:grpSpPr>
        <p:sp>
          <p:nvSpPr>
            <p:cNvPr id="15" name="矩形: 圆角 14"/>
            <p:cNvSpPr/>
            <p:nvPr/>
          </p:nvSpPr>
          <p:spPr>
            <a:xfrm rot="18900000" flipV="1">
              <a:off x="-2072605" y="4908325"/>
              <a:ext cx="3899755" cy="3899346"/>
            </a:xfrm>
            <a:prstGeom prst="roundRect">
              <a:avLst>
                <a:gd name="adj" fmla="val 7779"/>
              </a:avLst>
            </a:prstGeom>
            <a:gradFill flip="none" rotWithShape="1">
              <a:gsLst>
                <a:gs pos="0">
                  <a:srgbClr val="4198E1"/>
                </a:gs>
                <a:gs pos="100000">
                  <a:srgbClr val="1168CA"/>
                </a:gs>
              </a:gsLst>
              <a:lin ang="8100000" scaled="1"/>
              <a:tileRect/>
            </a:gradFill>
            <a:ln>
              <a:noFill/>
            </a:ln>
            <a:effectLst>
              <a:outerShdw blurRad="228600" algn="ctr" rotWithShape="0">
                <a:srgbClr val="1168CA">
                  <a:alpha val="26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16" name="矩形: 圆角 15"/>
            <p:cNvSpPr/>
            <p:nvPr/>
          </p:nvSpPr>
          <p:spPr>
            <a:xfrm rot="18900000" flipV="1">
              <a:off x="10188832" y="4908325"/>
              <a:ext cx="3899755" cy="3899346"/>
            </a:xfrm>
            <a:prstGeom prst="roundRect">
              <a:avLst>
                <a:gd name="adj" fmla="val 7779"/>
              </a:avLst>
            </a:prstGeom>
            <a:gradFill flip="none" rotWithShape="1">
              <a:gsLst>
                <a:gs pos="0">
                  <a:srgbClr val="4198E1"/>
                </a:gs>
                <a:gs pos="100000">
                  <a:srgbClr val="1168CA"/>
                </a:gs>
              </a:gsLst>
              <a:lin ang="8100000" scaled="1"/>
              <a:tileRect/>
            </a:gradFill>
            <a:ln>
              <a:noFill/>
            </a:ln>
            <a:effectLst>
              <a:outerShdw blurRad="228600" algn="ctr" rotWithShape="0">
                <a:srgbClr val="1168CA">
                  <a:alpha val="26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5522366" y="1808481"/>
            <a:ext cx="1147268" cy="1247030"/>
            <a:chOff x="3040894" y="1322311"/>
            <a:chExt cx="776362" cy="843871"/>
          </a:xfrm>
        </p:grpSpPr>
        <p:sp>
          <p:nvSpPr>
            <p:cNvPr id="10" name="Freeform 27"/>
            <p:cNvSpPr/>
            <p:nvPr/>
          </p:nvSpPr>
          <p:spPr bwMode="auto">
            <a:xfrm flipH="1">
              <a:off x="3040894" y="1322311"/>
              <a:ext cx="776362" cy="843871"/>
            </a:xfrm>
            <a:custGeom>
              <a:avLst/>
              <a:gdLst>
                <a:gd name="T0" fmla="*/ 561 w 1150"/>
                <a:gd name="T1" fmla="*/ 0 h 1250"/>
                <a:gd name="T2" fmla="*/ 0 w 1150"/>
                <a:gd name="T3" fmla="*/ 323 h 1250"/>
                <a:gd name="T4" fmla="*/ 0 w 1150"/>
                <a:gd name="T5" fmla="*/ 956 h 1250"/>
                <a:gd name="T6" fmla="*/ 569 w 1150"/>
                <a:gd name="T7" fmla="*/ 1250 h 1250"/>
                <a:gd name="T8" fmla="*/ 1150 w 1150"/>
                <a:gd name="T9" fmla="*/ 956 h 1250"/>
                <a:gd name="T10" fmla="*/ 1150 w 1150"/>
                <a:gd name="T11" fmla="*/ 320 h 1250"/>
                <a:gd name="T12" fmla="*/ 561 w 1150"/>
                <a:gd name="T13" fmla="*/ 0 h 1250"/>
              </a:gdLst>
              <a:ahLst/>
              <a:cxnLst>
                <a:cxn ang="0">
                  <a:pos x="T0" y="T1"/>
                </a:cxn>
                <a:cxn ang="0">
                  <a:pos x="T2" y="T3"/>
                </a:cxn>
                <a:cxn ang="0">
                  <a:pos x="T4" y="T5"/>
                </a:cxn>
                <a:cxn ang="0">
                  <a:pos x="T6" y="T7"/>
                </a:cxn>
                <a:cxn ang="0">
                  <a:pos x="T8" y="T9"/>
                </a:cxn>
                <a:cxn ang="0">
                  <a:pos x="T10" y="T11"/>
                </a:cxn>
                <a:cxn ang="0">
                  <a:pos x="T12" y="T13"/>
                </a:cxn>
              </a:cxnLst>
              <a:rect l="0" t="0" r="r" b="b"/>
              <a:pathLst>
                <a:path w="1150" h="1250">
                  <a:moveTo>
                    <a:pt x="561" y="0"/>
                  </a:moveTo>
                  <a:lnTo>
                    <a:pt x="0" y="323"/>
                  </a:lnTo>
                  <a:lnTo>
                    <a:pt x="0" y="956"/>
                  </a:lnTo>
                  <a:lnTo>
                    <a:pt x="569" y="1250"/>
                  </a:lnTo>
                  <a:lnTo>
                    <a:pt x="1150" y="956"/>
                  </a:lnTo>
                  <a:lnTo>
                    <a:pt x="1150" y="320"/>
                  </a:lnTo>
                  <a:lnTo>
                    <a:pt x="561" y="0"/>
                  </a:lnTo>
                  <a:close/>
                </a:path>
              </a:pathLst>
            </a:custGeom>
            <a:gradFill flip="none" rotWithShape="1">
              <a:gsLst>
                <a:gs pos="0">
                  <a:srgbClr val="4198E1"/>
                </a:gs>
                <a:gs pos="100000">
                  <a:srgbClr val="1168CA"/>
                </a:gs>
              </a:gsLst>
              <a:lin ang="8100000" scaled="1"/>
              <a:tileRect/>
            </a:gradFill>
            <a:ln>
              <a:noFill/>
            </a:ln>
            <a:effectLst>
              <a:outerShdw blurRad="228600" algn="ctr" rotWithShape="0">
                <a:srgbClr val="1168CA">
                  <a:alpha val="26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11" name="文本框 10"/>
            <p:cNvSpPr txBox="1"/>
            <p:nvPr/>
          </p:nvSpPr>
          <p:spPr>
            <a:xfrm>
              <a:off x="3189378" y="1367588"/>
              <a:ext cx="443884" cy="749786"/>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6600" b="1"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1</a:t>
              </a:r>
              <a:endParaRPr kumimoji="0" lang="zh-CN" altLang="en-US" sz="6600" b="1"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sp>
        <p:nvSpPr>
          <p:cNvPr id="14" name="矩形 13"/>
          <p:cNvSpPr/>
          <p:nvPr/>
        </p:nvSpPr>
        <p:spPr>
          <a:xfrm>
            <a:off x="5722113" y="4762427"/>
            <a:ext cx="655364" cy="45719"/>
          </a:xfrm>
          <a:prstGeom prst="rect">
            <a:avLst/>
          </a:prstGeom>
          <a:gradFill>
            <a:gsLst>
              <a:gs pos="1000">
                <a:schemeClr val="accent1"/>
              </a:gs>
              <a:gs pos="99000">
                <a:schemeClr val="accent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字魂59号-创粗黑"/>
              <a:cs typeface="+mn-cs"/>
            </a:endParaRPr>
          </a:p>
        </p:txBody>
      </p:sp>
      <p:sp>
        <p:nvSpPr>
          <p:cNvPr id="3" name="稻壳儿_刀客儿出品_2"/>
          <p:cNvSpPr/>
          <p:nvPr/>
        </p:nvSpPr>
        <p:spPr>
          <a:xfrm>
            <a:off x="3439213" y="3186903"/>
            <a:ext cx="5313575" cy="830997"/>
          </a:xfrm>
          <a:prstGeom prst="rect">
            <a:avLst/>
          </a:prstGeom>
        </p:spPr>
        <p:txBody>
          <a:bodyPr wrap="square">
            <a:spAutoFit/>
          </a:bodyPr>
          <a:lstStyle/>
          <a:p>
            <a:pPr algn="ctr" defTabSz="1289685">
              <a:defRPr/>
            </a:pPr>
            <a:r>
              <a:rPr lang="zh-CN" altLang="zh-CN" sz="4800" b="1" dirty="0">
                <a:solidFill>
                  <a:schemeClr val="tx1">
                    <a:lumMod val="95000"/>
                    <a:lumOff val="5000"/>
                  </a:schemeClr>
                </a:solidFill>
                <a:latin typeface="Arial" panose="020B0604020202020204" pitchFamily="34" charset="0"/>
                <a:ea typeface="思源宋体 CN SemiBold" panose="02020600000000000000" pitchFamily="18" charset="-122"/>
                <a:cs typeface="Arial" panose="020B0604020202020204" pitchFamily="34" charset="0"/>
              </a:rPr>
              <a:t>考试介绍</a:t>
            </a:r>
            <a:endParaRPr lang="zh-CN" altLang="en-US" sz="4800" b="1" dirty="0">
              <a:solidFill>
                <a:schemeClr val="tx1">
                  <a:lumMod val="95000"/>
                  <a:lumOff val="5000"/>
                </a:schemeClr>
              </a:solidFill>
              <a:latin typeface="Arial" panose="020B0604020202020204" pitchFamily="34" charset="0"/>
              <a:ea typeface="思源宋体 CN SemiBold" panose="02020600000000000000" pitchFamily="18" charset="-122"/>
              <a:cs typeface="Arial" panose="020B0604020202020204" pitchFamily="34" charset="0"/>
              <a:sym typeface="+mn-lt"/>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矩形 40"/>
          <p:cNvSpPr/>
          <p:nvPr/>
        </p:nvSpPr>
        <p:spPr>
          <a:xfrm>
            <a:off x="0" y="6724891"/>
            <a:ext cx="12192000" cy="133109"/>
          </a:xfrm>
          <a:prstGeom prst="rect">
            <a:avLst/>
          </a:prstGeom>
          <a:solidFill>
            <a:srgbClr val="2980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9" name="组合 38"/>
          <p:cNvGrpSpPr/>
          <p:nvPr/>
        </p:nvGrpSpPr>
        <p:grpSpPr>
          <a:xfrm>
            <a:off x="-475301" y="264552"/>
            <a:ext cx="4104961" cy="521970"/>
            <a:chOff x="-475301" y="264552"/>
            <a:chExt cx="4104961" cy="521970"/>
          </a:xfrm>
        </p:grpSpPr>
        <p:sp>
          <p:nvSpPr>
            <p:cNvPr id="40" name="文本框 39"/>
            <p:cNvSpPr txBox="1"/>
            <p:nvPr/>
          </p:nvSpPr>
          <p:spPr>
            <a:xfrm>
              <a:off x="487680" y="264552"/>
              <a:ext cx="3141980" cy="521970"/>
            </a:xfrm>
            <a:prstGeom prst="rect">
              <a:avLst/>
            </a:prstGeom>
            <a:noFill/>
          </p:spPr>
          <p:txBody>
            <a:bodyPr wrap="none">
              <a:spAutoFit/>
            </a:bodyPr>
            <a:lstStyle/>
            <a:p>
              <a:pPr defTabSz="1289685">
                <a:defRPr/>
              </a:pPr>
              <a:r>
                <a:rPr lang="en-US" altLang="zh-CN" sz="2800" b="1" dirty="0">
                  <a:solidFill>
                    <a:schemeClr val="tx1">
                      <a:lumMod val="95000"/>
                      <a:lumOff val="5000"/>
                    </a:schemeClr>
                  </a:solidFill>
                  <a:latin typeface="Arial" panose="020B0604020202020204" pitchFamily="34" charset="0"/>
                  <a:ea typeface="思源宋体 CN SemiBold" panose="02020600000000000000" pitchFamily="18" charset="-122"/>
                  <a:cs typeface="Arial" panose="020B0604020202020204" pitchFamily="34" charset="0"/>
                </a:rPr>
                <a:t> </a:t>
              </a:r>
              <a:r>
                <a:rPr lang="zh-CN" altLang="en-US" sz="2800" b="1" dirty="0">
                  <a:solidFill>
                    <a:schemeClr val="tx1">
                      <a:lumMod val="95000"/>
                      <a:lumOff val="5000"/>
                    </a:schemeClr>
                  </a:solidFill>
                  <a:latin typeface="Arial" panose="020B0604020202020204" pitchFamily="34" charset="0"/>
                  <a:ea typeface="思源宋体 CN SemiBold" panose="02020600000000000000" pitchFamily="18" charset="-122"/>
                  <a:cs typeface="Arial" panose="020B0604020202020204" pitchFamily="34" charset="0"/>
                </a:rPr>
                <a:t>一</a:t>
              </a:r>
              <a:r>
                <a:rPr lang="zh-CN" altLang="zh-CN" sz="2800" b="1" dirty="0">
                  <a:solidFill>
                    <a:schemeClr val="tx1">
                      <a:lumMod val="95000"/>
                      <a:lumOff val="5000"/>
                    </a:schemeClr>
                  </a:solidFill>
                  <a:latin typeface="Arial" panose="020B0604020202020204" pitchFamily="34" charset="0"/>
                  <a:ea typeface="思源宋体 CN SemiBold" panose="02020600000000000000" pitchFamily="18" charset="-122"/>
                  <a:cs typeface="Arial" panose="020B0604020202020204" pitchFamily="34" charset="0"/>
                </a:rPr>
                <a:t>、考试设置介绍</a:t>
              </a:r>
              <a:endParaRPr lang="zh-CN" altLang="zh-CN" sz="2800" b="1" dirty="0">
                <a:solidFill>
                  <a:schemeClr val="tx1">
                    <a:lumMod val="95000"/>
                    <a:lumOff val="5000"/>
                  </a:schemeClr>
                </a:solidFill>
                <a:latin typeface="Arial" panose="020B0604020202020204" pitchFamily="34" charset="0"/>
                <a:ea typeface="思源宋体 CN SemiBold" panose="02020600000000000000" pitchFamily="18" charset="-122"/>
                <a:cs typeface="Arial" panose="020B0604020202020204" pitchFamily="34" charset="0"/>
              </a:endParaRPr>
            </a:p>
          </p:txBody>
        </p:sp>
        <p:grpSp>
          <p:nvGrpSpPr>
            <p:cNvPr id="42" name="Group 9"/>
            <p:cNvGrpSpPr/>
            <p:nvPr/>
          </p:nvGrpSpPr>
          <p:grpSpPr>
            <a:xfrm>
              <a:off x="-475301" y="314436"/>
              <a:ext cx="962981" cy="423451"/>
              <a:chOff x="-533400" y="232331"/>
              <a:chExt cx="1914138" cy="568992"/>
            </a:xfrm>
          </p:grpSpPr>
          <p:sp>
            <p:nvSpPr>
              <p:cNvPr id="43" name="矩形: 圆角 42"/>
              <p:cNvSpPr/>
              <p:nvPr/>
            </p:nvSpPr>
            <p:spPr>
              <a:xfrm>
                <a:off x="-533400" y="232331"/>
                <a:ext cx="1914138" cy="568992"/>
              </a:xfrm>
              <a:prstGeom prst="roundRect">
                <a:avLst>
                  <a:gd name="adj" fmla="val 50000"/>
                </a:avLst>
              </a:prstGeom>
              <a:solidFill>
                <a:schemeClr val="bg1"/>
              </a:solidFill>
              <a:ln>
                <a:noFill/>
              </a:ln>
              <a:effectLst>
                <a:outerShdw blurRad="228600" algn="ctr" rotWithShape="0">
                  <a:srgbClr val="1168CA">
                    <a:alpha val="26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4" name="矩形: 圆角 43"/>
              <p:cNvSpPr/>
              <p:nvPr/>
            </p:nvSpPr>
            <p:spPr>
              <a:xfrm>
                <a:off x="-282048" y="276107"/>
                <a:ext cx="1619605" cy="481440"/>
              </a:xfrm>
              <a:prstGeom prst="roundRect">
                <a:avLst>
                  <a:gd name="adj" fmla="val 50000"/>
                </a:avLst>
              </a:prstGeom>
              <a:gradFill flip="none" rotWithShape="1">
                <a:gsLst>
                  <a:gs pos="0">
                    <a:srgbClr val="4198E1"/>
                  </a:gs>
                  <a:gs pos="100000">
                    <a:srgbClr val="1168CA"/>
                  </a:gs>
                </a:gsLst>
                <a:lin ang="8100000" scaled="1"/>
                <a:tileRect/>
              </a:gradFill>
              <a:ln>
                <a:noFill/>
              </a:ln>
              <a:effectLst>
                <a:outerShdw blurRad="228600" algn="ctr" rotWithShape="0">
                  <a:srgbClr val="1168CA">
                    <a:alpha val="26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grpSp>
        <p:nvGrpSpPr>
          <p:cNvPr id="82" name="组合 81"/>
          <p:cNvGrpSpPr/>
          <p:nvPr/>
        </p:nvGrpSpPr>
        <p:grpSpPr>
          <a:xfrm>
            <a:off x="403452" y="1182587"/>
            <a:ext cx="4199028" cy="523220"/>
            <a:chOff x="793432" y="1212023"/>
            <a:chExt cx="4199028" cy="523220"/>
          </a:xfrm>
        </p:grpSpPr>
        <p:sp>
          <p:nvSpPr>
            <p:cNvPr id="83" name="矩形: 圆角 82"/>
            <p:cNvSpPr/>
            <p:nvPr/>
          </p:nvSpPr>
          <p:spPr>
            <a:xfrm>
              <a:off x="793433" y="1212023"/>
              <a:ext cx="4107588" cy="523220"/>
            </a:xfrm>
            <a:prstGeom prst="roundRect">
              <a:avLst>
                <a:gd name="adj" fmla="val 50000"/>
              </a:avLst>
            </a:prstGeom>
            <a:gradFill flip="none" rotWithShape="1">
              <a:gsLst>
                <a:gs pos="0">
                  <a:srgbClr val="4198E1"/>
                </a:gs>
                <a:gs pos="100000">
                  <a:srgbClr val="1168CA"/>
                </a:gs>
              </a:gsLst>
              <a:lin ang="8100000" scaled="1"/>
              <a:tileRect/>
            </a:gradFill>
            <a:ln>
              <a:noFill/>
            </a:ln>
            <a:effectLst>
              <a:outerShdw blurRad="228600" algn="ctr" rotWithShape="0">
                <a:srgbClr val="1168CA">
                  <a:alpha val="26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84" name="文本框 83"/>
            <p:cNvSpPr txBox="1"/>
            <p:nvPr/>
          </p:nvSpPr>
          <p:spPr>
            <a:xfrm>
              <a:off x="793432" y="1242800"/>
              <a:ext cx="4199028" cy="460375"/>
            </a:xfrm>
            <a:prstGeom prst="rect">
              <a:avLst/>
            </a:prstGeom>
            <a:noFill/>
          </p:spPr>
          <p:txBody>
            <a:bodyPr wrap="square" rtlCol="0">
              <a:spAutoFit/>
            </a:bodyPr>
            <a:lstStyle/>
            <a:p>
              <a:pPr algn="ctr"/>
              <a:r>
                <a:rPr lang="zh-CN" altLang="zh-CN" sz="2400" b="1" dirty="0" smtClean="0">
                  <a:solidFill>
                    <a:schemeClr val="bg1"/>
                  </a:solidFill>
                  <a:effectLst>
                    <a:outerShdw blurRad="38100" dist="38100" dir="2700000" algn="tl">
                      <a:srgbClr val="000000">
                        <a:alpha val="43137"/>
                      </a:srgbClr>
                    </a:outerShdw>
                  </a:effectLst>
                  <a:latin typeface="Arial" panose="020B0604020202020204" pitchFamily="34" charset="0"/>
                  <a:ea typeface="思源宋体 CN SemiBold" panose="02020600000000000000" pitchFamily="18" charset="-122"/>
                  <a:cs typeface="Arial" panose="020B0604020202020204" pitchFamily="34" charset="0"/>
                </a:rPr>
                <a:t>考试</a:t>
              </a:r>
              <a:r>
                <a:rPr lang="zh-CN" altLang="zh-CN" sz="2400" b="1" dirty="0">
                  <a:solidFill>
                    <a:schemeClr val="bg1"/>
                  </a:solidFill>
                  <a:effectLst>
                    <a:outerShdw blurRad="38100" dist="38100" dir="2700000" algn="tl">
                      <a:srgbClr val="000000">
                        <a:alpha val="43137"/>
                      </a:srgbClr>
                    </a:outerShdw>
                  </a:effectLst>
                  <a:latin typeface="Arial" panose="020B0604020202020204" pitchFamily="34" charset="0"/>
                  <a:ea typeface="思源宋体 CN SemiBold" panose="02020600000000000000" pitchFamily="18" charset="-122"/>
                  <a:cs typeface="Arial" panose="020B0604020202020204" pitchFamily="34" charset="0"/>
                </a:rPr>
                <a:t>时间和考试科目</a:t>
              </a:r>
              <a:endParaRPr lang="zh-CN" altLang="zh-CN" sz="2400" b="1" dirty="0">
                <a:solidFill>
                  <a:schemeClr val="bg1"/>
                </a:solidFill>
                <a:effectLst>
                  <a:outerShdw blurRad="38100" dist="38100" dir="2700000" algn="tl">
                    <a:srgbClr val="000000">
                      <a:alpha val="43137"/>
                    </a:srgbClr>
                  </a:outerShdw>
                </a:effectLst>
                <a:latin typeface="Arial" panose="020B0604020202020204" pitchFamily="34" charset="0"/>
                <a:ea typeface="思源宋体 CN SemiBold" panose="02020600000000000000" pitchFamily="18" charset="-122"/>
                <a:cs typeface="Arial" panose="020B0604020202020204" pitchFamily="34" charset="0"/>
              </a:endParaRPr>
            </a:p>
          </p:txBody>
        </p:sp>
      </p:grpSp>
      <p:grpSp>
        <p:nvGrpSpPr>
          <p:cNvPr id="14" name="组合 13"/>
          <p:cNvGrpSpPr/>
          <p:nvPr/>
        </p:nvGrpSpPr>
        <p:grpSpPr>
          <a:xfrm>
            <a:off x="680720" y="4698129"/>
            <a:ext cx="3718566" cy="601314"/>
            <a:chOff x="6956766" y="1891443"/>
            <a:chExt cx="3718566" cy="601314"/>
          </a:xfrm>
        </p:grpSpPr>
        <p:sp>
          <p:nvSpPr>
            <p:cNvPr id="34" name="矩形 33"/>
            <p:cNvSpPr/>
            <p:nvPr/>
          </p:nvSpPr>
          <p:spPr>
            <a:xfrm>
              <a:off x="6956766" y="2359648"/>
              <a:ext cx="2624115" cy="13310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文本框 31"/>
            <p:cNvSpPr txBox="1"/>
            <p:nvPr/>
          </p:nvSpPr>
          <p:spPr>
            <a:xfrm>
              <a:off x="7261572" y="1891443"/>
              <a:ext cx="3413760" cy="581057"/>
            </a:xfrm>
            <a:prstGeom prst="rect">
              <a:avLst/>
            </a:prstGeom>
            <a:noFill/>
          </p:spPr>
          <p:txBody>
            <a:bodyPr wrap="square" rtlCol="0">
              <a:spAutoFit/>
            </a:bodyPr>
            <a:lstStyle/>
            <a:p>
              <a:pPr>
                <a:lnSpc>
                  <a:spcPct val="150000"/>
                </a:lnSpc>
              </a:pPr>
              <a:endParaRPr lang="zh-CN" altLang="en-US" sz="2400" kern="100" dirty="0">
                <a:solidFill>
                  <a:srgbClr val="2980D6"/>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15" name="矩形 14"/>
          <p:cNvSpPr/>
          <p:nvPr/>
        </p:nvSpPr>
        <p:spPr>
          <a:xfrm>
            <a:off x="3644313" y="1990846"/>
            <a:ext cx="8150290" cy="4259483"/>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4236720" y="2316480"/>
            <a:ext cx="6065520" cy="430374"/>
          </a:xfrm>
          <a:prstGeom prst="rect">
            <a:avLst/>
          </a:prstGeom>
          <a:noFill/>
        </p:spPr>
        <p:txBody>
          <a:bodyPr wrap="square" rtlCol="0">
            <a:spAutoFit/>
          </a:bodyPr>
          <a:lstStyle/>
          <a:p>
            <a:pPr algn="just">
              <a:lnSpc>
                <a:spcPct val="120000"/>
              </a:lnSpc>
            </a:pPr>
            <a:r>
              <a:rPr lang="en-US" altLang="zh-CN" sz="2000" b="1" kern="100" dirty="0">
                <a:latin typeface="微软雅黑" panose="020B0503020204020204" pitchFamily="34" charset="-122"/>
                <a:ea typeface="微软雅黑" panose="020B0503020204020204" pitchFamily="34" charset="-122"/>
                <a:cs typeface="Times New Roman" panose="02020603050405020304" pitchFamily="18" charset="0"/>
              </a:rPr>
              <a:t>2021</a:t>
            </a:r>
            <a:r>
              <a:rPr lang="zh-CN" altLang="zh-CN" sz="2000" b="1" kern="100" dirty="0">
                <a:latin typeface="微软雅黑" panose="020B0503020204020204" pitchFamily="34" charset="-122"/>
                <a:ea typeface="微软雅黑" panose="020B0503020204020204" pitchFamily="34" charset="-122"/>
                <a:cs typeface="Times New Roman" panose="02020603050405020304" pitchFamily="18" charset="0"/>
              </a:rPr>
              <a:t>年</a:t>
            </a:r>
            <a:r>
              <a:rPr lang="en-US" altLang="zh-CN" sz="2000" b="1" kern="100" dirty="0">
                <a:latin typeface="微软雅黑" panose="020B0503020204020204" pitchFamily="34" charset="-122"/>
                <a:ea typeface="微软雅黑" panose="020B0503020204020204" pitchFamily="34" charset="-122"/>
                <a:cs typeface="Times New Roman" panose="02020603050405020304" pitchFamily="18" charset="0"/>
              </a:rPr>
              <a:t>11</a:t>
            </a:r>
            <a:r>
              <a:rPr lang="zh-CN" altLang="zh-CN" sz="2000" b="1" kern="100" dirty="0">
                <a:latin typeface="微软雅黑" panose="020B0503020204020204" pitchFamily="34" charset="-122"/>
                <a:ea typeface="微软雅黑" panose="020B0503020204020204" pitchFamily="34" charset="-122"/>
                <a:cs typeface="Times New Roman" panose="02020603050405020304" pitchFamily="18" charset="0"/>
              </a:rPr>
              <a:t>月</a:t>
            </a:r>
            <a:r>
              <a:rPr lang="en-US" altLang="zh-CN" sz="2000" b="1" kern="100" dirty="0">
                <a:latin typeface="微软雅黑" panose="020B0503020204020204" pitchFamily="34" charset="-122"/>
                <a:ea typeface="微软雅黑" panose="020B0503020204020204" pitchFamily="34" charset="-122"/>
                <a:cs typeface="Times New Roman" panose="02020603050405020304" pitchFamily="18" charset="0"/>
              </a:rPr>
              <a:t>27</a:t>
            </a:r>
            <a:r>
              <a:rPr lang="zh-CN" altLang="zh-CN" sz="2000" b="1" kern="100" dirty="0">
                <a:latin typeface="微软雅黑" panose="020B0503020204020204" pitchFamily="34" charset="-122"/>
                <a:ea typeface="微软雅黑" panose="020B0503020204020204" pitchFamily="34" charset="-122"/>
                <a:cs typeface="Times New Roman" panose="02020603050405020304" pitchFamily="18" charset="0"/>
              </a:rPr>
              <a:t>日（星期六）下午</a:t>
            </a:r>
            <a:r>
              <a:rPr lang="en-US" altLang="zh-CN" sz="2000" b="1" kern="100" dirty="0">
                <a:latin typeface="微软雅黑" panose="020B0503020204020204" pitchFamily="34" charset="-122"/>
                <a:ea typeface="微软雅黑" panose="020B0503020204020204" pitchFamily="34" charset="-122"/>
                <a:cs typeface="Times New Roman" panose="02020603050405020304" pitchFamily="18" charset="0"/>
              </a:rPr>
              <a:t>14:00-16:00</a:t>
            </a:r>
            <a:endParaRPr lang="zh-CN" altLang="zh-CN" sz="2000" b="1" kern="100" dirty="0">
              <a:latin typeface="微软雅黑" panose="020B0503020204020204" pitchFamily="34" charset="-122"/>
              <a:ea typeface="微软雅黑" panose="020B0503020204020204" pitchFamily="34" charset="-122"/>
              <a:cs typeface="Times New Roman" panose="02020603050405020304" pitchFamily="18" charset="0"/>
            </a:endParaRPr>
          </a:p>
        </p:txBody>
      </p:sp>
      <p:cxnSp>
        <p:nvCxnSpPr>
          <p:cNvPr id="19" name="直接连接符 18"/>
          <p:cNvCxnSpPr/>
          <p:nvPr/>
        </p:nvCxnSpPr>
        <p:spPr>
          <a:xfrm>
            <a:off x="3904508" y="2775877"/>
            <a:ext cx="7200372"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46" name="组合 45"/>
          <p:cNvGrpSpPr/>
          <p:nvPr/>
        </p:nvGrpSpPr>
        <p:grpSpPr>
          <a:xfrm>
            <a:off x="3904508" y="2376064"/>
            <a:ext cx="263601" cy="263601"/>
            <a:chOff x="1974562" y="-1313014"/>
            <a:chExt cx="990600" cy="990600"/>
          </a:xfrm>
        </p:grpSpPr>
        <p:sp>
          <p:nvSpPr>
            <p:cNvPr id="47" name="椭圆 46"/>
            <p:cNvSpPr/>
            <p:nvPr/>
          </p:nvSpPr>
          <p:spPr>
            <a:xfrm>
              <a:off x="1974562" y="-1313014"/>
              <a:ext cx="990600" cy="990600"/>
            </a:xfrm>
            <a:prstGeom prst="ellipse">
              <a:avLst/>
            </a:prstGeom>
            <a:gradFill>
              <a:gsLst>
                <a:gs pos="100000">
                  <a:srgbClr val="0070C0"/>
                </a:gs>
                <a:gs pos="48000">
                  <a:srgbClr val="00B0F0"/>
                </a:gs>
              </a:gsLst>
              <a:path path="circle"/>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48" name="燕尾形 33"/>
            <p:cNvSpPr/>
            <p:nvPr/>
          </p:nvSpPr>
          <p:spPr>
            <a:xfrm>
              <a:off x="2332412" y="-1064066"/>
              <a:ext cx="348311" cy="492702"/>
            </a:xfrm>
            <a:prstGeom prst="chevron">
              <a:avLst>
                <a:gd name="adj" fmla="val 5724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endParaRPr>
            </a:p>
          </p:txBody>
        </p:sp>
      </p:grpSp>
      <p:grpSp>
        <p:nvGrpSpPr>
          <p:cNvPr id="25" name="组合 24"/>
          <p:cNvGrpSpPr/>
          <p:nvPr/>
        </p:nvGrpSpPr>
        <p:grpSpPr>
          <a:xfrm>
            <a:off x="3904508" y="3229531"/>
            <a:ext cx="4619726" cy="430374"/>
            <a:chOff x="3904508" y="3062236"/>
            <a:chExt cx="4619726" cy="430374"/>
          </a:xfrm>
        </p:grpSpPr>
        <p:grpSp>
          <p:nvGrpSpPr>
            <p:cNvPr id="51" name="组合 50"/>
            <p:cNvGrpSpPr/>
            <p:nvPr/>
          </p:nvGrpSpPr>
          <p:grpSpPr>
            <a:xfrm>
              <a:off x="3904508" y="3127098"/>
              <a:ext cx="263601" cy="263601"/>
              <a:chOff x="1974562" y="-1313014"/>
              <a:chExt cx="990600" cy="990600"/>
            </a:xfrm>
          </p:grpSpPr>
          <p:sp>
            <p:nvSpPr>
              <p:cNvPr id="52" name="椭圆 51"/>
              <p:cNvSpPr/>
              <p:nvPr/>
            </p:nvSpPr>
            <p:spPr>
              <a:xfrm>
                <a:off x="1974562" y="-1313014"/>
                <a:ext cx="990600" cy="990600"/>
              </a:xfrm>
              <a:prstGeom prst="ellipse">
                <a:avLst/>
              </a:prstGeom>
              <a:gradFill>
                <a:gsLst>
                  <a:gs pos="100000">
                    <a:srgbClr val="0070C0"/>
                  </a:gs>
                  <a:gs pos="48000">
                    <a:srgbClr val="00B0F0"/>
                  </a:gs>
                </a:gsLst>
                <a:path path="circle"/>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53" name="燕尾形 33"/>
              <p:cNvSpPr/>
              <p:nvPr/>
            </p:nvSpPr>
            <p:spPr>
              <a:xfrm>
                <a:off x="2332412" y="-1064066"/>
                <a:ext cx="348311" cy="492702"/>
              </a:xfrm>
              <a:prstGeom prst="chevron">
                <a:avLst>
                  <a:gd name="adj" fmla="val 5724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endParaRPr>
              </a:p>
            </p:txBody>
          </p:sp>
        </p:grpSp>
        <p:sp>
          <p:nvSpPr>
            <p:cNvPr id="22" name="文本框 21"/>
            <p:cNvSpPr txBox="1"/>
            <p:nvPr/>
          </p:nvSpPr>
          <p:spPr>
            <a:xfrm>
              <a:off x="4236720" y="3062236"/>
              <a:ext cx="4287514" cy="430374"/>
            </a:xfrm>
            <a:prstGeom prst="rect">
              <a:avLst/>
            </a:prstGeom>
            <a:noFill/>
          </p:spPr>
          <p:txBody>
            <a:bodyPr wrap="square" rtlCol="0">
              <a:spAutoFit/>
            </a:bodyPr>
            <a:lstStyle/>
            <a:p>
              <a:pPr algn="just">
                <a:lnSpc>
                  <a:spcPct val="120000"/>
                </a:lnSpc>
              </a:pPr>
              <a:r>
                <a:rPr lang="zh-CN" altLang="zh-CN" sz="2000" b="1" kern="100" dirty="0">
                  <a:latin typeface="微软雅黑" panose="020B0503020204020204" pitchFamily="34" charset="-122"/>
                  <a:ea typeface="微软雅黑" panose="020B0503020204020204" pitchFamily="34" charset="-122"/>
                  <a:cs typeface="Times New Roman" panose="02020603050405020304" pitchFamily="18" charset="0"/>
                </a:rPr>
                <a:t>专业科目考试分为</a:t>
              </a:r>
              <a:r>
                <a:rPr lang="zh-CN" altLang="zh-CN" sz="2000"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四类</a:t>
              </a:r>
              <a:r>
                <a:rPr lang="zh-CN" altLang="zh-CN" sz="2000" b="1" kern="100" dirty="0">
                  <a:latin typeface="微软雅黑" panose="020B0503020204020204" pitchFamily="34" charset="-122"/>
                  <a:ea typeface="微软雅黑" panose="020B0503020204020204" pitchFamily="34" charset="-122"/>
                  <a:cs typeface="Times New Roman" panose="02020603050405020304" pitchFamily="18" charset="0"/>
                </a:rPr>
                <a:t>：</a:t>
              </a:r>
              <a:endParaRPr lang="zh-CN" altLang="en-US" sz="2000" b="1" kern="100" dirty="0">
                <a:latin typeface="微软雅黑" panose="020B0503020204020204" pitchFamily="34" charset="-122"/>
                <a:ea typeface="微软雅黑" panose="020B0503020204020204" pitchFamily="34" charset="-122"/>
                <a:cs typeface="Times New Roman" panose="02020603050405020304" pitchFamily="18" charset="0"/>
              </a:endParaRPr>
            </a:p>
          </p:txBody>
        </p:sp>
      </p:grpSp>
      <p:grpSp>
        <p:nvGrpSpPr>
          <p:cNvPr id="28" name="组合 27"/>
          <p:cNvGrpSpPr/>
          <p:nvPr/>
        </p:nvGrpSpPr>
        <p:grpSpPr>
          <a:xfrm>
            <a:off x="4046076" y="3721100"/>
            <a:ext cx="6969257" cy="990185"/>
            <a:chOff x="4046076" y="3816255"/>
            <a:chExt cx="6969257" cy="2324163"/>
          </a:xfrm>
        </p:grpSpPr>
        <p:grpSp>
          <p:nvGrpSpPr>
            <p:cNvPr id="24" name="组合 23"/>
            <p:cNvGrpSpPr/>
            <p:nvPr/>
          </p:nvGrpSpPr>
          <p:grpSpPr>
            <a:xfrm>
              <a:off x="4046076" y="3816255"/>
              <a:ext cx="6969257" cy="1907805"/>
              <a:chOff x="4067570" y="3971390"/>
              <a:chExt cx="6969257" cy="1907805"/>
            </a:xfrm>
            <a:solidFill>
              <a:schemeClr val="bg1"/>
            </a:solidFill>
          </p:grpSpPr>
          <p:sp>
            <p:nvSpPr>
              <p:cNvPr id="55" name="AutoShape 9" descr="e7d195523061f1c0c1615b9df1bbdd2bfe6b1bbcaa762e9c9C6BA35F1A0C78CCDA02105FA2A3ED6FA48AA51DC85BCBAE83D32A89F2476AA5CBA224009A8F92CE7B9F49B81DAA96632FF23A8464D06BF09C32A9AB9F34BD8274C66503732A42B192E7BB20720E0874EFF1E83547F3E1DA3A397B61D3250581F993DAA4A8BADFE00000A12A69FC18A6"/>
              <p:cNvSpPr/>
              <p:nvPr/>
            </p:nvSpPr>
            <p:spPr bwMode="auto">
              <a:xfrm>
                <a:off x="4067570" y="3971390"/>
                <a:ext cx="1652876" cy="190676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lnTo>
                      <a:pt x="21599" y="5400"/>
                    </a:lnTo>
                    <a:lnTo>
                      <a:pt x="21599" y="16200"/>
                    </a:lnTo>
                    <a:lnTo>
                      <a:pt x="10799" y="21599"/>
                    </a:lnTo>
                    <a:lnTo>
                      <a:pt x="0" y="16199"/>
                    </a:lnTo>
                    <a:lnTo>
                      <a:pt x="0" y="5400"/>
                    </a:lnTo>
                    <a:close/>
                  </a:path>
                </a:pathLst>
              </a:custGeom>
              <a:grpFill/>
              <a:ln w="9525" cap="flat" cmpd="sng">
                <a:noFill/>
                <a:prstDash val="solid"/>
                <a:miter lim="0"/>
              </a:ln>
              <a:effectLst/>
            </p:spPr>
            <p:txBody>
              <a:bodyPr lIns="0" tIns="0" rIns="0" bIns="0" anchor="ctr"/>
              <a:lstStyle>
                <a:lvl1pPr defTabSz="584200">
                  <a:defRPr sz="5600">
                    <a:solidFill>
                      <a:srgbClr val="000000"/>
                    </a:solidFill>
                    <a:latin typeface="Gill Sans" charset="0"/>
                    <a:ea typeface="Gill Sans" charset="0"/>
                    <a:cs typeface="Gill Sans" charset="0"/>
                    <a:sym typeface="Gill Sans" charset="0"/>
                  </a:defRPr>
                </a:lvl1pPr>
                <a:lvl2pPr defTabSz="584200">
                  <a:defRPr sz="5600">
                    <a:solidFill>
                      <a:srgbClr val="000000"/>
                    </a:solidFill>
                    <a:latin typeface="Gill Sans" charset="0"/>
                    <a:ea typeface="Gill Sans" charset="0"/>
                    <a:cs typeface="Gill Sans" charset="0"/>
                    <a:sym typeface="Gill Sans" charset="0"/>
                  </a:defRPr>
                </a:lvl2pPr>
                <a:lvl3pPr defTabSz="584200">
                  <a:defRPr sz="5600">
                    <a:solidFill>
                      <a:srgbClr val="000000"/>
                    </a:solidFill>
                    <a:latin typeface="Gill Sans" charset="0"/>
                    <a:ea typeface="Gill Sans" charset="0"/>
                    <a:cs typeface="Gill Sans" charset="0"/>
                    <a:sym typeface="Gill Sans" charset="0"/>
                  </a:defRPr>
                </a:lvl3pPr>
                <a:lvl4pPr defTabSz="584200">
                  <a:defRPr sz="5600">
                    <a:solidFill>
                      <a:srgbClr val="000000"/>
                    </a:solidFill>
                    <a:latin typeface="Gill Sans" charset="0"/>
                    <a:ea typeface="Gill Sans" charset="0"/>
                    <a:cs typeface="Gill Sans" charset="0"/>
                    <a:sym typeface="Gill Sans" charset="0"/>
                  </a:defRPr>
                </a:lvl4pPr>
                <a:lvl5pPr defTabSz="584200">
                  <a:defRPr sz="5600">
                    <a:solidFill>
                      <a:srgbClr val="000000"/>
                    </a:solidFill>
                    <a:latin typeface="Gill Sans" charset="0"/>
                    <a:ea typeface="Gill Sans" charset="0"/>
                    <a:cs typeface="Gill Sans" charset="0"/>
                    <a:sym typeface="Gill Sans" charset="0"/>
                  </a:defRPr>
                </a:lvl5pPr>
                <a:lvl6pPr marL="1828800" algn="ctr" defTabSz="584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584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584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584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marL="0" marR="0" lvl="0" indent="0" algn="ctr" defTabSz="584200" eaLnBrk="1" fontAlgn="auto" latinLnBrk="0" hangingPunct="1">
                  <a:lnSpc>
                    <a:spcPct val="100000"/>
                  </a:lnSpc>
                  <a:spcBef>
                    <a:spcPts val="0"/>
                  </a:spcBef>
                  <a:spcAft>
                    <a:spcPts val="0"/>
                  </a:spcAft>
                  <a:buClrTx/>
                  <a:buSzTx/>
                  <a:buFontTx/>
                  <a:buNone/>
                  <a:defRPr/>
                </a:pPr>
                <a:endParaRPr kumimoji="0" lang="en-US" sz="6000" i="0" u="none" strike="noStrike" kern="0" cap="none" spc="0" normalizeH="0" baseline="0" noProof="0">
                  <a:ln>
                    <a:noFill/>
                  </a:ln>
                  <a:solidFill>
                    <a:srgbClr val="FFFFFF"/>
                  </a:solidFill>
                  <a:uLnTx/>
                  <a:uFillTx/>
                  <a:latin typeface="+mn-lt"/>
                  <a:ea typeface="+mn-ea"/>
                  <a:cs typeface="+mn-ea"/>
                  <a:sym typeface="+mn-lt"/>
                </a:endParaRPr>
              </a:p>
            </p:txBody>
          </p:sp>
          <p:sp>
            <p:nvSpPr>
              <p:cNvPr id="59" name="AutoShape 9" descr="e7d195523061f1c0c1615b9df1bbdd2bfe6b1bbcaa762e9c9C6BA35F1A0C78CCDA02105FA2A3ED6FA48AA51DC85BCBAE83D32A89F2476AA5CBA224009A8F92CE7B9F49B81DAA96632FF23A8464D06BF09C32A9AB9F34BD8274C66503732A42B192E7BB20720E0874EFF1E83547F3E1DA3A397B61D3250581F993DAA4A8BADFE00000A12A69FC18A6"/>
              <p:cNvSpPr/>
              <p:nvPr/>
            </p:nvSpPr>
            <p:spPr bwMode="auto">
              <a:xfrm>
                <a:off x="5839697" y="3972435"/>
                <a:ext cx="1652876" cy="190676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lnTo>
                      <a:pt x="21599" y="5400"/>
                    </a:lnTo>
                    <a:lnTo>
                      <a:pt x="21599" y="16200"/>
                    </a:lnTo>
                    <a:lnTo>
                      <a:pt x="10799" y="21599"/>
                    </a:lnTo>
                    <a:lnTo>
                      <a:pt x="0" y="16199"/>
                    </a:lnTo>
                    <a:lnTo>
                      <a:pt x="0" y="5400"/>
                    </a:lnTo>
                    <a:close/>
                  </a:path>
                </a:pathLst>
              </a:custGeom>
              <a:grpFill/>
              <a:ln w="25400" cap="flat" cmpd="sng">
                <a:solidFill>
                  <a:srgbClr val="000000">
                    <a:alpha val="0"/>
                  </a:srgbClr>
                </a:solidFill>
                <a:prstDash val="solid"/>
                <a:miter lim="0"/>
              </a:ln>
              <a:effectLst/>
            </p:spPr>
            <p:txBody>
              <a:bodyPr lIns="0" tIns="0" rIns="0" bIns="0" anchor="ctr"/>
              <a:lstStyle>
                <a:lvl1pPr defTabSz="584200">
                  <a:defRPr sz="5600">
                    <a:solidFill>
                      <a:srgbClr val="000000"/>
                    </a:solidFill>
                    <a:latin typeface="Gill Sans" charset="0"/>
                    <a:ea typeface="Gill Sans" charset="0"/>
                    <a:cs typeface="Gill Sans" charset="0"/>
                    <a:sym typeface="Gill Sans" charset="0"/>
                  </a:defRPr>
                </a:lvl1pPr>
                <a:lvl2pPr defTabSz="584200">
                  <a:defRPr sz="5600">
                    <a:solidFill>
                      <a:srgbClr val="000000"/>
                    </a:solidFill>
                    <a:latin typeface="Gill Sans" charset="0"/>
                    <a:ea typeface="Gill Sans" charset="0"/>
                    <a:cs typeface="Gill Sans" charset="0"/>
                    <a:sym typeface="Gill Sans" charset="0"/>
                  </a:defRPr>
                </a:lvl2pPr>
                <a:lvl3pPr defTabSz="584200">
                  <a:defRPr sz="5600">
                    <a:solidFill>
                      <a:srgbClr val="000000"/>
                    </a:solidFill>
                    <a:latin typeface="Gill Sans" charset="0"/>
                    <a:ea typeface="Gill Sans" charset="0"/>
                    <a:cs typeface="Gill Sans" charset="0"/>
                    <a:sym typeface="Gill Sans" charset="0"/>
                  </a:defRPr>
                </a:lvl3pPr>
                <a:lvl4pPr defTabSz="584200">
                  <a:defRPr sz="5600">
                    <a:solidFill>
                      <a:srgbClr val="000000"/>
                    </a:solidFill>
                    <a:latin typeface="Gill Sans" charset="0"/>
                    <a:ea typeface="Gill Sans" charset="0"/>
                    <a:cs typeface="Gill Sans" charset="0"/>
                    <a:sym typeface="Gill Sans" charset="0"/>
                  </a:defRPr>
                </a:lvl4pPr>
                <a:lvl5pPr defTabSz="584200">
                  <a:defRPr sz="5600">
                    <a:solidFill>
                      <a:srgbClr val="000000"/>
                    </a:solidFill>
                    <a:latin typeface="Gill Sans" charset="0"/>
                    <a:ea typeface="Gill Sans" charset="0"/>
                    <a:cs typeface="Gill Sans" charset="0"/>
                    <a:sym typeface="Gill Sans" charset="0"/>
                  </a:defRPr>
                </a:lvl5pPr>
                <a:lvl6pPr marL="1828800" algn="ctr" defTabSz="584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584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584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584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marL="0" marR="0" lvl="0" indent="0" algn="ctr" defTabSz="584200" eaLnBrk="1" fontAlgn="auto" latinLnBrk="0" hangingPunct="1">
                  <a:lnSpc>
                    <a:spcPct val="100000"/>
                  </a:lnSpc>
                  <a:spcBef>
                    <a:spcPts val="0"/>
                  </a:spcBef>
                  <a:spcAft>
                    <a:spcPts val="0"/>
                  </a:spcAft>
                  <a:buClrTx/>
                  <a:buSzTx/>
                  <a:buFontTx/>
                  <a:buNone/>
                  <a:defRPr/>
                </a:pPr>
                <a:endParaRPr kumimoji="0" lang="en-US" sz="2000" i="0" u="none" strike="noStrike" kern="0" cap="none" spc="0" normalizeH="0" baseline="0" noProof="0">
                  <a:ln>
                    <a:noFill/>
                  </a:ln>
                  <a:solidFill>
                    <a:schemeClr val="bg1"/>
                  </a:solidFill>
                  <a:effectLst>
                    <a:outerShdw blurRad="38100" dist="38100" dir="2700000" algn="tl">
                      <a:srgbClr val="000000"/>
                    </a:outerShdw>
                  </a:effectLst>
                  <a:uLnTx/>
                  <a:uFillTx/>
                  <a:latin typeface="+mn-lt"/>
                  <a:ea typeface="+mn-ea"/>
                  <a:cs typeface="+mn-ea"/>
                  <a:sym typeface="+mn-lt"/>
                </a:endParaRPr>
              </a:p>
            </p:txBody>
          </p:sp>
          <p:sp>
            <p:nvSpPr>
              <p:cNvPr id="72" name="AutoShape 9" descr="e7d195523061f1c0c1615b9df1bbdd2bfe6b1bbcaa762e9c9C6BA35F1A0C78CCDA02105FA2A3ED6FA48AA51DC85BCBAE83D32A89F2476AA5CBA224009A8F92CE7B9F49B81DAA96632FF23A8464D06BF09C32A9AB9F34BD8274C66503732A42B192E7BB20720E0874EFF1E83547F3E1DA3A397B61D3250581F993DAA4A8BADFE00000A12A69FC18A6"/>
              <p:cNvSpPr/>
              <p:nvPr/>
            </p:nvSpPr>
            <p:spPr bwMode="auto">
              <a:xfrm>
                <a:off x="7611824" y="3971390"/>
                <a:ext cx="1652876" cy="190676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lnTo>
                      <a:pt x="21599" y="5400"/>
                    </a:lnTo>
                    <a:lnTo>
                      <a:pt x="21599" y="16200"/>
                    </a:lnTo>
                    <a:lnTo>
                      <a:pt x="10799" y="21599"/>
                    </a:lnTo>
                    <a:lnTo>
                      <a:pt x="0" y="16199"/>
                    </a:lnTo>
                    <a:lnTo>
                      <a:pt x="0" y="5400"/>
                    </a:lnTo>
                    <a:close/>
                  </a:path>
                </a:pathLst>
              </a:custGeom>
              <a:grpFill/>
              <a:ln w="9525" cap="flat" cmpd="sng">
                <a:noFill/>
                <a:prstDash val="solid"/>
                <a:miter lim="0"/>
              </a:ln>
              <a:effectLst/>
            </p:spPr>
            <p:txBody>
              <a:bodyPr lIns="0" tIns="0" rIns="0" bIns="0" anchor="ctr"/>
              <a:lstStyle>
                <a:lvl1pPr defTabSz="584200">
                  <a:defRPr sz="5600">
                    <a:solidFill>
                      <a:srgbClr val="000000"/>
                    </a:solidFill>
                    <a:latin typeface="Gill Sans" charset="0"/>
                    <a:ea typeface="Gill Sans" charset="0"/>
                    <a:cs typeface="Gill Sans" charset="0"/>
                    <a:sym typeface="Gill Sans" charset="0"/>
                  </a:defRPr>
                </a:lvl1pPr>
                <a:lvl2pPr defTabSz="584200">
                  <a:defRPr sz="5600">
                    <a:solidFill>
                      <a:srgbClr val="000000"/>
                    </a:solidFill>
                    <a:latin typeface="Gill Sans" charset="0"/>
                    <a:ea typeface="Gill Sans" charset="0"/>
                    <a:cs typeface="Gill Sans" charset="0"/>
                    <a:sym typeface="Gill Sans" charset="0"/>
                  </a:defRPr>
                </a:lvl2pPr>
                <a:lvl3pPr defTabSz="584200">
                  <a:defRPr sz="5600">
                    <a:solidFill>
                      <a:srgbClr val="000000"/>
                    </a:solidFill>
                    <a:latin typeface="Gill Sans" charset="0"/>
                    <a:ea typeface="Gill Sans" charset="0"/>
                    <a:cs typeface="Gill Sans" charset="0"/>
                    <a:sym typeface="Gill Sans" charset="0"/>
                  </a:defRPr>
                </a:lvl3pPr>
                <a:lvl4pPr defTabSz="584200">
                  <a:defRPr sz="5600">
                    <a:solidFill>
                      <a:srgbClr val="000000"/>
                    </a:solidFill>
                    <a:latin typeface="Gill Sans" charset="0"/>
                    <a:ea typeface="Gill Sans" charset="0"/>
                    <a:cs typeface="Gill Sans" charset="0"/>
                    <a:sym typeface="Gill Sans" charset="0"/>
                  </a:defRPr>
                </a:lvl4pPr>
                <a:lvl5pPr defTabSz="584200">
                  <a:defRPr sz="5600">
                    <a:solidFill>
                      <a:srgbClr val="000000"/>
                    </a:solidFill>
                    <a:latin typeface="Gill Sans" charset="0"/>
                    <a:ea typeface="Gill Sans" charset="0"/>
                    <a:cs typeface="Gill Sans" charset="0"/>
                    <a:sym typeface="Gill Sans" charset="0"/>
                  </a:defRPr>
                </a:lvl5pPr>
                <a:lvl6pPr marL="1828800" algn="ctr" defTabSz="584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584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584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584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marL="0" marR="0" lvl="0" indent="0" algn="ctr" defTabSz="584200" eaLnBrk="1" fontAlgn="auto" latinLnBrk="0" hangingPunct="1">
                  <a:lnSpc>
                    <a:spcPct val="100000"/>
                  </a:lnSpc>
                  <a:spcBef>
                    <a:spcPts val="0"/>
                  </a:spcBef>
                  <a:spcAft>
                    <a:spcPts val="0"/>
                  </a:spcAft>
                  <a:buClrTx/>
                  <a:buSzTx/>
                  <a:buFontTx/>
                  <a:buNone/>
                  <a:defRPr/>
                </a:pPr>
                <a:endParaRPr kumimoji="0" lang="en-US" sz="6000" i="0" u="none" strike="noStrike" kern="0" cap="none" spc="0" normalizeH="0" baseline="0" noProof="0">
                  <a:ln>
                    <a:noFill/>
                  </a:ln>
                  <a:solidFill>
                    <a:srgbClr val="FFFFFF"/>
                  </a:solidFill>
                  <a:uLnTx/>
                  <a:uFillTx/>
                  <a:latin typeface="+mn-lt"/>
                  <a:ea typeface="+mn-ea"/>
                  <a:cs typeface="+mn-ea"/>
                  <a:sym typeface="+mn-lt"/>
                </a:endParaRPr>
              </a:p>
            </p:txBody>
          </p:sp>
          <p:sp>
            <p:nvSpPr>
              <p:cNvPr id="73" name="AutoShape 9" descr="e7d195523061f1c0c1615b9df1bbdd2bfe6b1bbcaa762e9c9C6BA35F1A0C78CCDA02105FA2A3ED6FA48AA51DC85BCBAE83D32A89F2476AA5CBA224009A8F92CE7B9F49B81DAA96632FF23A8464D06BF09C32A9AB9F34BD8274C66503732A42B192E7BB20720E0874EFF1E83547F3E1DA3A397B61D3250581F993DAA4A8BADFE00000A12A69FC18A6"/>
              <p:cNvSpPr/>
              <p:nvPr/>
            </p:nvSpPr>
            <p:spPr bwMode="auto">
              <a:xfrm>
                <a:off x="9383951" y="3972435"/>
                <a:ext cx="1652876" cy="190676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lnTo>
                      <a:pt x="21599" y="5400"/>
                    </a:lnTo>
                    <a:lnTo>
                      <a:pt x="21599" y="16200"/>
                    </a:lnTo>
                    <a:lnTo>
                      <a:pt x="10799" y="21599"/>
                    </a:lnTo>
                    <a:lnTo>
                      <a:pt x="0" y="16199"/>
                    </a:lnTo>
                    <a:lnTo>
                      <a:pt x="0" y="5400"/>
                    </a:lnTo>
                    <a:close/>
                  </a:path>
                </a:pathLst>
              </a:custGeom>
              <a:grpFill/>
              <a:ln w="25400" cap="flat" cmpd="sng">
                <a:solidFill>
                  <a:srgbClr val="000000">
                    <a:alpha val="0"/>
                  </a:srgbClr>
                </a:solidFill>
                <a:prstDash val="solid"/>
                <a:miter lim="0"/>
              </a:ln>
              <a:effectLst/>
            </p:spPr>
            <p:txBody>
              <a:bodyPr lIns="0" tIns="0" rIns="0" bIns="0" anchor="ctr"/>
              <a:lstStyle>
                <a:lvl1pPr defTabSz="584200">
                  <a:defRPr sz="5600">
                    <a:solidFill>
                      <a:srgbClr val="000000"/>
                    </a:solidFill>
                    <a:latin typeface="Gill Sans" charset="0"/>
                    <a:ea typeface="Gill Sans" charset="0"/>
                    <a:cs typeface="Gill Sans" charset="0"/>
                    <a:sym typeface="Gill Sans" charset="0"/>
                  </a:defRPr>
                </a:lvl1pPr>
                <a:lvl2pPr defTabSz="584200">
                  <a:defRPr sz="5600">
                    <a:solidFill>
                      <a:srgbClr val="000000"/>
                    </a:solidFill>
                    <a:latin typeface="Gill Sans" charset="0"/>
                    <a:ea typeface="Gill Sans" charset="0"/>
                    <a:cs typeface="Gill Sans" charset="0"/>
                    <a:sym typeface="Gill Sans" charset="0"/>
                  </a:defRPr>
                </a:lvl2pPr>
                <a:lvl3pPr defTabSz="584200">
                  <a:defRPr sz="5600">
                    <a:solidFill>
                      <a:srgbClr val="000000"/>
                    </a:solidFill>
                    <a:latin typeface="Gill Sans" charset="0"/>
                    <a:ea typeface="Gill Sans" charset="0"/>
                    <a:cs typeface="Gill Sans" charset="0"/>
                    <a:sym typeface="Gill Sans" charset="0"/>
                  </a:defRPr>
                </a:lvl3pPr>
                <a:lvl4pPr defTabSz="584200">
                  <a:defRPr sz="5600">
                    <a:solidFill>
                      <a:srgbClr val="000000"/>
                    </a:solidFill>
                    <a:latin typeface="Gill Sans" charset="0"/>
                    <a:ea typeface="Gill Sans" charset="0"/>
                    <a:cs typeface="Gill Sans" charset="0"/>
                    <a:sym typeface="Gill Sans" charset="0"/>
                  </a:defRPr>
                </a:lvl4pPr>
                <a:lvl5pPr defTabSz="584200">
                  <a:defRPr sz="5600">
                    <a:solidFill>
                      <a:srgbClr val="000000"/>
                    </a:solidFill>
                    <a:latin typeface="Gill Sans" charset="0"/>
                    <a:ea typeface="Gill Sans" charset="0"/>
                    <a:cs typeface="Gill Sans" charset="0"/>
                    <a:sym typeface="Gill Sans" charset="0"/>
                  </a:defRPr>
                </a:lvl5pPr>
                <a:lvl6pPr marL="1828800" algn="ctr" defTabSz="584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584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584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584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marL="0" marR="0" lvl="0" indent="0" algn="ctr" defTabSz="584200" eaLnBrk="1" fontAlgn="auto" latinLnBrk="0" hangingPunct="1">
                  <a:lnSpc>
                    <a:spcPct val="100000"/>
                  </a:lnSpc>
                  <a:spcBef>
                    <a:spcPts val="0"/>
                  </a:spcBef>
                  <a:spcAft>
                    <a:spcPts val="0"/>
                  </a:spcAft>
                  <a:buClrTx/>
                  <a:buSzTx/>
                  <a:buFontTx/>
                  <a:buNone/>
                  <a:defRPr/>
                </a:pPr>
                <a:endParaRPr kumimoji="0" lang="en-US" sz="2000" i="0" u="none" strike="noStrike" kern="0" cap="none" spc="0" normalizeH="0" baseline="0" noProof="0">
                  <a:ln>
                    <a:noFill/>
                  </a:ln>
                  <a:solidFill>
                    <a:schemeClr val="bg1"/>
                  </a:solidFill>
                  <a:effectLst>
                    <a:outerShdw blurRad="38100" dist="38100" dir="2700000" algn="tl">
                      <a:srgbClr val="000000"/>
                    </a:outerShdw>
                  </a:effectLst>
                  <a:uLnTx/>
                  <a:uFillTx/>
                  <a:latin typeface="+mn-lt"/>
                  <a:ea typeface="+mn-ea"/>
                  <a:cs typeface="+mn-ea"/>
                  <a:sym typeface="+mn-lt"/>
                </a:endParaRPr>
              </a:p>
            </p:txBody>
          </p:sp>
        </p:grpSp>
        <p:sp>
          <p:nvSpPr>
            <p:cNvPr id="90" name="文本框 89"/>
            <p:cNvSpPr txBox="1"/>
            <p:nvPr/>
          </p:nvSpPr>
          <p:spPr>
            <a:xfrm>
              <a:off x="4131347" y="4429351"/>
              <a:ext cx="1569660" cy="1711067"/>
            </a:xfrm>
            <a:prstGeom prst="rect">
              <a:avLst/>
            </a:prstGeom>
            <a:noFill/>
          </p:spPr>
          <p:txBody>
            <a:bodyPr wrap="none">
              <a:spAutoFit/>
            </a:bodyPr>
            <a:lstStyle/>
            <a:p>
              <a:pPr algn="ctr">
                <a:lnSpc>
                  <a:spcPct val="120000"/>
                </a:lnSpc>
              </a:pPr>
              <a:r>
                <a:rPr lang="zh-CN" altLang="zh-CN" b="1" kern="100" dirty="0">
                  <a:latin typeface="微软雅黑" panose="020B0503020204020204" pitchFamily="34" charset="-122"/>
                  <a:ea typeface="微软雅黑" panose="020B0503020204020204" pitchFamily="34" charset="-122"/>
                  <a:cs typeface="Times New Roman" panose="02020603050405020304" pitchFamily="18" charset="0"/>
                </a:rPr>
                <a:t>银保监会</a:t>
              </a:r>
              <a:endParaRPr lang="en-US" altLang="zh-CN" b="1" kern="100" dirty="0">
                <a:latin typeface="微软雅黑" panose="020B0503020204020204" pitchFamily="34" charset="-122"/>
                <a:ea typeface="微软雅黑" panose="020B0503020204020204" pitchFamily="34" charset="-122"/>
                <a:cs typeface="Times New Roman" panose="02020603050405020304" pitchFamily="18" charset="0"/>
              </a:endParaRPr>
            </a:p>
            <a:p>
              <a:pPr algn="ctr">
                <a:lnSpc>
                  <a:spcPct val="120000"/>
                </a:lnSpc>
              </a:pPr>
              <a:r>
                <a:rPr lang="zh-CN" altLang="zh-CN" b="1" kern="100" dirty="0">
                  <a:latin typeface="微软雅黑" panose="020B0503020204020204" pitchFamily="34" charset="-122"/>
                  <a:ea typeface="微软雅黑" panose="020B0503020204020204" pitchFamily="34" charset="-122"/>
                  <a:cs typeface="Times New Roman" panose="02020603050405020304" pitchFamily="18" charset="0"/>
                </a:rPr>
                <a:t>专业科目考试</a:t>
              </a:r>
              <a:endParaRPr lang="zh-CN" altLang="en-US" b="1" kern="10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91" name="文本框 90"/>
            <p:cNvSpPr txBox="1"/>
            <p:nvPr/>
          </p:nvSpPr>
          <p:spPr>
            <a:xfrm>
              <a:off x="5859811" y="4429351"/>
              <a:ext cx="1569660" cy="1711067"/>
            </a:xfrm>
            <a:prstGeom prst="rect">
              <a:avLst/>
            </a:prstGeom>
            <a:noFill/>
          </p:spPr>
          <p:txBody>
            <a:bodyPr wrap="none">
              <a:spAutoFit/>
            </a:bodyPr>
            <a:lstStyle/>
            <a:p>
              <a:pPr algn="ctr">
                <a:lnSpc>
                  <a:spcPct val="120000"/>
                </a:lnSpc>
              </a:pPr>
              <a:r>
                <a:rPr lang="zh-CN" altLang="zh-CN" b="1" kern="100" dirty="0">
                  <a:latin typeface="微软雅黑" panose="020B0503020204020204" pitchFamily="34" charset="-122"/>
                  <a:ea typeface="微软雅黑" panose="020B0503020204020204" pitchFamily="34" charset="-122"/>
                  <a:cs typeface="Times New Roman" panose="02020603050405020304" pitchFamily="18" charset="0"/>
                </a:rPr>
                <a:t>证监会</a:t>
              </a:r>
              <a:endParaRPr lang="en-US" altLang="zh-CN" b="1" kern="100" dirty="0">
                <a:latin typeface="微软雅黑" panose="020B0503020204020204" pitchFamily="34" charset="-122"/>
                <a:ea typeface="微软雅黑" panose="020B0503020204020204" pitchFamily="34" charset="-122"/>
                <a:cs typeface="Times New Roman" panose="02020603050405020304" pitchFamily="18" charset="0"/>
              </a:endParaRPr>
            </a:p>
            <a:p>
              <a:pPr algn="ctr">
                <a:lnSpc>
                  <a:spcPct val="120000"/>
                </a:lnSpc>
              </a:pPr>
              <a:r>
                <a:rPr lang="zh-CN" altLang="zh-CN" b="1" kern="100" dirty="0">
                  <a:latin typeface="微软雅黑" panose="020B0503020204020204" pitchFamily="34" charset="-122"/>
                  <a:ea typeface="微软雅黑" panose="020B0503020204020204" pitchFamily="34" charset="-122"/>
                  <a:cs typeface="Times New Roman" panose="02020603050405020304" pitchFamily="18" charset="0"/>
                </a:rPr>
                <a:t>专业科目考试</a:t>
              </a:r>
              <a:endParaRPr lang="zh-CN" altLang="en-US" b="1" kern="10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92" name="文本框 91"/>
            <p:cNvSpPr txBox="1"/>
            <p:nvPr/>
          </p:nvSpPr>
          <p:spPr>
            <a:xfrm>
              <a:off x="7862770" y="4429351"/>
              <a:ext cx="1107996" cy="1711067"/>
            </a:xfrm>
            <a:prstGeom prst="rect">
              <a:avLst/>
            </a:prstGeom>
            <a:noFill/>
          </p:spPr>
          <p:txBody>
            <a:bodyPr wrap="none">
              <a:spAutoFit/>
            </a:bodyPr>
            <a:lstStyle/>
            <a:p>
              <a:pPr algn="just">
                <a:lnSpc>
                  <a:spcPct val="120000"/>
                </a:lnSpc>
              </a:pPr>
              <a:r>
                <a:rPr lang="zh-CN" altLang="zh-CN" b="1" kern="100" dirty="0">
                  <a:latin typeface="微软雅黑" panose="020B0503020204020204" pitchFamily="34" charset="-122"/>
                  <a:ea typeface="微软雅黑" panose="020B0503020204020204" pitchFamily="34" charset="-122"/>
                  <a:cs typeface="Times New Roman" panose="02020603050405020304" pitchFamily="18" charset="0"/>
                </a:rPr>
                <a:t>公安专业</a:t>
              </a:r>
              <a:endParaRPr lang="en-US" altLang="zh-CN" b="1" kern="100" dirty="0">
                <a:latin typeface="微软雅黑" panose="020B0503020204020204" pitchFamily="34" charset="-122"/>
                <a:ea typeface="微软雅黑" panose="020B0503020204020204" pitchFamily="34" charset="-122"/>
                <a:cs typeface="Times New Roman" panose="02020603050405020304" pitchFamily="18" charset="0"/>
              </a:endParaRPr>
            </a:p>
            <a:p>
              <a:pPr algn="just">
                <a:lnSpc>
                  <a:spcPct val="120000"/>
                </a:lnSpc>
              </a:pPr>
              <a:r>
                <a:rPr lang="zh-CN" altLang="zh-CN" b="1" kern="100" dirty="0">
                  <a:latin typeface="微软雅黑" panose="020B0503020204020204" pitchFamily="34" charset="-122"/>
                  <a:ea typeface="微软雅黑" panose="020B0503020204020204" pitchFamily="34" charset="-122"/>
                  <a:cs typeface="Times New Roman" panose="02020603050405020304" pitchFamily="18" charset="0"/>
                </a:rPr>
                <a:t>科目考试</a:t>
              </a:r>
              <a:endParaRPr lang="zh-CN" altLang="en-US" b="1" kern="10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93" name="文本框 92"/>
            <p:cNvSpPr txBox="1"/>
            <p:nvPr/>
          </p:nvSpPr>
          <p:spPr>
            <a:xfrm>
              <a:off x="9644030" y="4429351"/>
              <a:ext cx="1107996" cy="1711067"/>
            </a:xfrm>
            <a:prstGeom prst="rect">
              <a:avLst/>
            </a:prstGeom>
            <a:noFill/>
          </p:spPr>
          <p:txBody>
            <a:bodyPr wrap="none">
              <a:spAutoFit/>
            </a:bodyPr>
            <a:lstStyle/>
            <a:p>
              <a:pPr algn="ctr">
                <a:lnSpc>
                  <a:spcPct val="120000"/>
                </a:lnSpc>
              </a:pPr>
              <a:r>
                <a:rPr lang="zh-CN" altLang="zh-CN" b="1" kern="100" dirty="0">
                  <a:latin typeface="微软雅黑" panose="020B0503020204020204" pitchFamily="34" charset="-122"/>
                  <a:ea typeface="微软雅黑" panose="020B0503020204020204" pitchFamily="34" charset="-122"/>
                  <a:cs typeface="Times New Roman" panose="02020603050405020304" pitchFamily="18" charset="0"/>
                </a:rPr>
                <a:t>外语</a:t>
              </a:r>
              <a:endParaRPr lang="en-US" altLang="zh-CN" b="1" kern="100" dirty="0">
                <a:latin typeface="微软雅黑" panose="020B0503020204020204" pitchFamily="34" charset="-122"/>
                <a:ea typeface="微软雅黑" panose="020B0503020204020204" pitchFamily="34" charset="-122"/>
                <a:cs typeface="Times New Roman" panose="02020603050405020304" pitchFamily="18" charset="0"/>
              </a:endParaRPr>
            </a:p>
            <a:p>
              <a:pPr algn="ctr">
                <a:lnSpc>
                  <a:spcPct val="120000"/>
                </a:lnSpc>
              </a:pPr>
              <a:r>
                <a:rPr lang="zh-CN" altLang="zh-CN" b="1" kern="100" dirty="0">
                  <a:latin typeface="微软雅黑" panose="020B0503020204020204" pitchFamily="34" charset="-122"/>
                  <a:ea typeface="微软雅黑" panose="020B0503020204020204" pitchFamily="34" charset="-122"/>
                  <a:cs typeface="Times New Roman" panose="02020603050405020304" pitchFamily="18" charset="0"/>
                </a:rPr>
                <a:t>水平测试</a:t>
              </a:r>
              <a:endParaRPr lang="zh-CN" altLang="en-US" b="1" kern="100" dirty="0">
                <a:latin typeface="微软雅黑" panose="020B0503020204020204" pitchFamily="34" charset="-122"/>
                <a:ea typeface="微软雅黑" panose="020B0503020204020204" pitchFamily="34" charset="-122"/>
                <a:cs typeface="Times New Roman" panose="02020603050405020304" pitchFamily="18" charset="0"/>
              </a:endParaRPr>
            </a:p>
          </p:txBody>
        </p:sp>
      </p:grpSp>
      <p:grpSp>
        <p:nvGrpSpPr>
          <p:cNvPr id="94" name="组合 93"/>
          <p:cNvGrpSpPr/>
          <p:nvPr/>
        </p:nvGrpSpPr>
        <p:grpSpPr>
          <a:xfrm>
            <a:off x="634139" y="2213475"/>
            <a:ext cx="2765950" cy="611835"/>
            <a:chOff x="634139" y="2391275"/>
            <a:chExt cx="2765950" cy="611835"/>
          </a:xfrm>
        </p:grpSpPr>
        <p:sp>
          <p:nvSpPr>
            <p:cNvPr id="95" name="箭头: 五边形 94"/>
            <p:cNvSpPr/>
            <p:nvPr/>
          </p:nvSpPr>
          <p:spPr>
            <a:xfrm>
              <a:off x="775974" y="2422053"/>
              <a:ext cx="2624115" cy="581057"/>
            </a:xfrm>
            <a:prstGeom prst="homePlate">
              <a:avLst>
                <a:gd name="adj" fmla="val 27426"/>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箭头: 五边形 95"/>
            <p:cNvSpPr/>
            <p:nvPr/>
          </p:nvSpPr>
          <p:spPr>
            <a:xfrm>
              <a:off x="634139" y="2422053"/>
              <a:ext cx="2624115" cy="581057"/>
            </a:xfrm>
            <a:prstGeom prst="homePlate">
              <a:avLst>
                <a:gd name="adj" fmla="val 27426"/>
              </a:avLst>
            </a:prstGeom>
            <a:solidFill>
              <a:schemeClr val="accent1">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文本框 96"/>
            <p:cNvSpPr txBox="1"/>
            <p:nvPr/>
          </p:nvSpPr>
          <p:spPr>
            <a:xfrm>
              <a:off x="924174" y="2391275"/>
              <a:ext cx="2194560" cy="589841"/>
            </a:xfrm>
            <a:prstGeom prst="rect">
              <a:avLst/>
            </a:prstGeom>
            <a:noFill/>
          </p:spPr>
          <p:txBody>
            <a:bodyPr wrap="square" rtlCol="0">
              <a:spAutoFit/>
            </a:bodyPr>
            <a:lstStyle/>
            <a:p>
              <a:pPr>
                <a:lnSpc>
                  <a:spcPct val="150000"/>
                </a:lnSpc>
              </a:pPr>
              <a:r>
                <a:rPr lang="zh-CN" altLang="zh-CN" sz="2400" b="1"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专业科目考试</a:t>
              </a:r>
              <a:endParaRPr lang="zh-CN" altLang="en-US" sz="2400" b="1"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矩形 40"/>
          <p:cNvSpPr/>
          <p:nvPr/>
        </p:nvSpPr>
        <p:spPr>
          <a:xfrm>
            <a:off x="0" y="6724891"/>
            <a:ext cx="12192000" cy="133109"/>
          </a:xfrm>
          <a:prstGeom prst="rect">
            <a:avLst/>
          </a:prstGeom>
          <a:solidFill>
            <a:srgbClr val="2980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9" name="组合 38"/>
          <p:cNvGrpSpPr/>
          <p:nvPr/>
        </p:nvGrpSpPr>
        <p:grpSpPr>
          <a:xfrm>
            <a:off x="-475301" y="264552"/>
            <a:ext cx="4104961" cy="521970"/>
            <a:chOff x="-475301" y="264552"/>
            <a:chExt cx="4104961" cy="521970"/>
          </a:xfrm>
        </p:grpSpPr>
        <p:sp>
          <p:nvSpPr>
            <p:cNvPr id="40" name="文本框 39"/>
            <p:cNvSpPr txBox="1"/>
            <p:nvPr/>
          </p:nvSpPr>
          <p:spPr>
            <a:xfrm>
              <a:off x="487680" y="264552"/>
              <a:ext cx="3141980" cy="521970"/>
            </a:xfrm>
            <a:prstGeom prst="rect">
              <a:avLst/>
            </a:prstGeom>
            <a:noFill/>
          </p:spPr>
          <p:txBody>
            <a:bodyPr wrap="none">
              <a:spAutoFit/>
            </a:bodyPr>
            <a:lstStyle/>
            <a:p>
              <a:pPr defTabSz="1289685">
                <a:defRPr/>
              </a:pPr>
              <a:r>
                <a:rPr lang="en-US" altLang="zh-CN" sz="2800" b="1" dirty="0">
                  <a:solidFill>
                    <a:schemeClr val="tx1">
                      <a:lumMod val="95000"/>
                      <a:lumOff val="5000"/>
                    </a:schemeClr>
                  </a:solidFill>
                  <a:latin typeface="Arial" panose="020B0604020202020204" pitchFamily="34" charset="0"/>
                  <a:ea typeface="思源宋体 CN SemiBold" panose="02020600000000000000" pitchFamily="18" charset="-122"/>
                  <a:cs typeface="Arial" panose="020B0604020202020204" pitchFamily="34" charset="0"/>
                </a:rPr>
                <a:t> </a:t>
              </a:r>
              <a:r>
                <a:rPr lang="zh-CN" altLang="en-US" sz="2800" b="1" dirty="0">
                  <a:solidFill>
                    <a:schemeClr val="tx1">
                      <a:lumMod val="95000"/>
                      <a:lumOff val="5000"/>
                    </a:schemeClr>
                  </a:solidFill>
                  <a:latin typeface="Arial" panose="020B0604020202020204" pitchFamily="34" charset="0"/>
                  <a:ea typeface="思源宋体 CN SemiBold" panose="02020600000000000000" pitchFamily="18" charset="-122"/>
                  <a:cs typeface="Arial" panose="020B0604020202020204" pitchFamily="34" charset="0"/>
                </a:rPr>
                <a:t>一</a:t>
              </a:r>
              <a:r>
                <a:rPr lang="zh-CN" altLang="zh-CN" sz="2800" b="1" dirty="0">
                  <a:solidFill>
                    <a:schemeClr val="tx1">
                      <a:lumMod val="95000"/>
                      <a:lumOff val="5000"/>
                    </a:schemeClr>
                  </a:solidFill>
                  <a:latin typeface="Arial" panose="020B0604020202020204" pitchFamily="34" charset="0"/>
                  <a:ea typeface="思源宋体 CN SemiBold" panose="02020600000000000000" pitchFamily="18" charset="-122"/>
                  <a:cs typeface="Arial" panose="020B0604020202020204" pitchFamily="34" charset="0"/>
                </a:rPr>
                <a:t>、考试设置介绍</a:t>
              </a:r>
              <a:endParaRPr lang="zh-CN" altLang="zh-CN" sz="2800" b="1" dirty="0">
                <a:solidFill>
                  <a:schemeClr val="tx1">
                    <a:lumMod val="95000"/>
                    <a:lumOff val="5000"/>
                  </a:schemeClr>
                </a:solidFill>
                <a:latin typeface="Arial" panose="020B0604020202020204" pitchFamily="34" charset="0"/>
                <a:ea typeface="思源宋体 CN SemiBold" panose="02020600000000000000" pitchFamily="18" charset="-122"/>
                <a:cs typeface="Arial" panose="020B0604020202020204" pitchFamily="34" charset="0"/>
              </a:endParaRPr>
            </a:p>
          </p:txBody>
        </p:sp>
        <p:grpSp>
          <p:nvGrpSpPr>
            <p:cNvPr id="42" name="Group 9"/>
            <p:cNvGrpSpPr/>
            <p:nvPr/>
          </p:nvGrpSpPr>
          <p:grpSpPr>
            <a:xfrm>
              <a:off x="-475301" y="314436"/>
              <a:ext cx="962981" cy="423451"/>
              <a:chOff x="-533400" y="232331"/>
              <a:chExt cx="1914138" cy="568992"/>
            </a:xfrm>
          </p:grpSpPr>
          <p:sp>
            <p:nvSpPr>
              <p:cNvPr id="43" name="矩形: 圆角 42"/>
              <p:cNvSpPr/>
              <p:nvPr/>
            </p:nvSpPr>
            <p:spPr>
              <a:xfrm>
                <a:off x="-533400" y="232331"/>
                <a:ext cx="1914138" cy="568992"/>
              </a:xfrm>
              <a:prstGeom prst="roundRect">
                <a:avLst>
                  <a:gd name="adj" fmla="val 50000"/>
                </a:avLst>
              </a:prstGeom>
              <a:solidFill>
                <a:schemeClr val="bg1"/>
              </a:solidFill>
              <a:ln>
                <a:noFill/>
              </a:ln>
              <a:effectLst>
                <a:outerShdw blurRad="228600" algn="ctr" rotWithShape="0">
                  <a:srgbClr val="1168CA">
                    <a:alpha val="26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4" name="矩形: 圆角 43"/>
              <p:cNvSpPr/>
              <p:nvPr/>
            </p:nvSpPr>
            <p:spPr>
              <a:xfrm>
                <a:off x="-282048" y="276107"/>
                <a:ext cx="1619605" cy="481440"/>
              </a:xfrm>
              <a:prstGeom prst="roundRect">
                <a:avLst>
                  <a:gd name="adj" fmla="val 50000"/>
                </a:avLst>
              </a:prstGeom>
              <a:gradFill flip="none" rotWithShape="1">
                <a:gsLst>
                  <a:gs pos="0">
                    <a:srgbClr val="4198E1"/>
                  </a:gs>
                  <a:gs pos="100000">
                    <a:srgbClr val="1168CA"/>
                  </a:gs>
                </a:gsLst>
                <a:lin ang="8100000" scaled="1"/>
                <a:tileRect/>
              </a:gradFill>
              <a:ln>
                <a:noFill/>
              </a:ln>
              <a:effectLst>
                <a:outerShdw blurRad="228600" algn="ctr" rotWithShape="0">
                  <a:srgbClr val="1168CA">
                    <a:alpha val="26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grpSp>
        <p:nvGrpSpPr>
          <p:cNvPr id="82" name="组合 81"/>
          <p:cNvGrpSpPr/>
          <p:nvPr/>
        </p:nvGrpSpPr>
        <p:grpSpPr>
          <a:xfrm>
            <a:off x="403452" y="1182587"/>
            <a:ext cx="4199028" cy="523220"/>
            <a:chOff x="793432" y="1212023"/>
            <a:chExt cx="4199028" cy="523220"/>
          </a:xfrm>
        </p:grpSpPr>
        <p:sp>
          <p:nvSpPr>
            <p:cNvPr id="83" name="矩形: 圆角 82"/>
            <p:cNvSpPr/>
            <p:nvPr/>
          </p:nvSpPr>
          <p:spPr>
            <a:xfrm>
              <a:off x="793433" y="1212023"/>
              <a:ext cx="4107588" cy="523220"/>
            </a:xfrm>
            <a:prstGeom prst="roundRect">
              <a:avLst>
                <a:gd name="adj" fmla="val 50000"/>
              </a:avLst>
            </a:prstGeom>
            <a:gradFill flip="none" rotWithShape="1">
              <a:gsLst>
                <a:gs pos="0">
                  <a:srgbClr val="4198E1"/>
                </a:gs>
                <a:gs pos="100000">
                  <a:srgbClr val="1168CA"/>
                </a:gs>
              </a:gsLst>
              <a:lin ang="8100000" scaled="1"/>
              <a:tileRect/>
            </a:gradFill>
            <a:ln>
              <a:noFill/>
            </a:ln>
            <a:effectLst>
              <a:outerShdw blurRad="228600" algn="ctr" rotWithShape="0">
                <a:srgbClr val="1168CA">
                  <a:alpha val="26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84" name="文本框 83"/>
            <p:cNvSpPr txBox="1"/>
            <p:nvPr/>
          </p:nvSpPr>
          <p:spPr>
            <a:xfrm>
              <a:off x="793432" y="1242800"/>
              <a:ext cx="4199028" cy="460375"/>
            </a:xfrm>
            <a:prstGeom prst="rect">
              <a:avLst/>
            </a:prstGeom>
            <a:noFill/>
          </p:spPr>
          <p:txBody>
            <a:bodyPr wrap="square" rtlCol="0">
              <a:spAutoFit/>
            </a:bodyPr>
            <a:lstStyle/>
            <a:p>
              <a:pPr algn="ctr"/>
              <a:r>
                <a:rPr lang="zh-CN" altLang="zh-CN" sz="2400" b="1" dirty="0" smtClean="0">
                  <a:solidFill>
                    <a:schemeClr val="bg1"/>
                  </a:solidFill>
                  <a:effectLst>
                    <a:outerShdw blurRad="38100" dist="38100" dir="2700000" algn="tl">
                      <a:srgbClr val="000000">
                        <a:alpha val="43137"/>
                      </a:srgbClr>
                    </a:outerShdw>
                  </a:effectLst>
                  <a:latin typeface="Arial" panose="020B0604020202020204" pitchFamily="34" charset="0"/>
                  <a:ea typeface="思源宋体 CN SemiBold" panose="02020600000000000000" pitchFamily="18" charset="-122"/>
                  <a:cs typeface="Arial" panose="020B0604020202020204" pitchFamily="34" charset="0"/>
                </a:rPr>
                <a:t>考试</a:t>
              </a:r>
              <a:r>
                <a:rPr lang="zh-CN" altLang="zh-CN" sz="2400" b="1" dirty="0">
                  <a:solidFill>
                    <a:schemeClr val="bg1"/>
                  </a:solidFill>
                  <a:effectLst>
                    <a:outerShdw blurRad="38100" dist="38100" dir="2700000" algn="tl">
                      <a:srgbClr val="000000">
                        <a:alpha val="43137"/>
                      </a:srgbClr>
                    </a:outerShdw>
                  </a:effectLst>
                  <a:latin typeface="Arial" panose="020B0604020202020204" pitchFamily="34" charset="0"/>
                  <a:ea typeface="思源宋体 CN SemiBold" panose="02020600000000000000" pitchFamily="18" charset="-122"/>
                  <a:cs typeface="Arial" panose="020B0604020202020204" pitchFamily="34" charset="0"/>
                </a:rPr>
                <a:t>时间和考试科目</a:t>
              </a:r>
              <a:endParaRPr lang="zh-CN" altLang="zh-CN" sz="2400" b="1" dirty="0">
                <a:solidFill>
                  <a:schemeClr val="bg1"/>
                </a:solidFill>
                <a:effectLst>
                  <a:outerShdw blurRad="38100" dist="38100" dir="2700000" algn="tl">
                    <a:srgbClr val="000000">
                      <a:alpha val="43137"/>
                    </a:srgbClr>
                  </a:outerShdw>
                </a:effectLst>
                <a:latin typeface="Arial" panose="020B0604020202020204" pitchFamily="34" charset="0"/>
                <a:ea typeface="思源宋体 CN SemiBold" panose="02020600000000000000" pitchFamily="18" charset="-122"/>
                <a:cs typeface="Arial" panose="020B0604020202020204" pitchFamily="34" charset="0"/>
              </a:endParaRPr>
            </a:p>
          </p:txBody>
        </p:sp>
      </p:grpSp>
      <p:grpSp>
        <p:nvGrpSpPr>
          <p:cNvPr id="14" name="组合 13"/>
          <p:cNvGrpSpPr/>
          <p:nvPr/>
        </p:nvGrpSpPr>
        <p:grpSpPr>
          <a:xfrm>
            <a:off x="680720" y="4698129"/>
            <a:ext cx="3655066" cy="601314"/>
            <a:chOff x="6956766" y="1891443"/>
            <a:chExt cx="3655066" cy="601314"/>
          </a:xfrm>
        </p:grpSpPr>
        <p:sp>
          <p:nvSpPr>
            <p:cNvPr id="34" name="矩形 33"/>
            <p:cNvSpPr/>
            <p:nvPr/>
          </p:nvSpPr>
          <p:spPr>
            <a:xfrm>
              <a:off x="6956766" y="2359648"/>
              <a:ext cx="2624115" cy="13310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文本框 31"/>
            <p:cNvSpPr txBox="1"/>
            <p:nvPr/>
          </p:nvSpPr>
          <p:spPr>
            <a:xfrm>
              <a:off x="7198072" y="1891443"/>
              <a:ext cx="3413760" cy="581057"/>
            </a:xfrm>
            <a:prstGeom prst="rect">
              <a:avLst/>
            </a:prstGeom>
            <a:noFill/>
          </p:spPr>
          <p:txBody>
            <a:bodyPr wrap="square" rtlCol="0">
              <a:spAutoFit/>
            </a:bodyPr>
            <a:lstStyle/>
            <a:p>
              <a:pPr>
                <a:lnSpc>
                  <a:spcPct val="150000"/>
                </a:lnSpc>
              </a:pPr>
              <a:endParaRPr lang="zh-CN" altLang="en-US" sz="2400" kern="100" dirty="0">
                <a:solidFill>
                  <a:srgbClr val="2980D6"/>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grpSp>
        <p:nvGrpSpPr>
          <p:cNvPr id="3" name="组合 2"/>
          <p:cNvGrpSpPr/>
          <p:nvPr/>
        </p:nvGrpSpPr>
        <p:grpSpPr>
          <a:xfrm>
            <a:off x="634139" y="2213475"/>
            <a:ext cx="2765950" cy="611835"/>
            <a:chOff x="634139" y="2391275"/>
            <a:chExt cx="2765950" cy="611835"/>
          </a:xfrm>
        </p:grpSpPr>
        <p:sp>
          <p:nvSpPr>
            <p:cNvPr id="49" name="箭头: 五边形 48"/>
            <p:cNvSpPr/>
            <p:nvPr/>
          </p:nvSpPr>
          <p:spPr>
            <a:xfrm>
              <a:off x="775974" y="2422053"/>
              <a:ext cx="2624115" cy="581057"/>
            </a:xfrm>
            <a:prstGeom prst="homePlate">
              <a:avLst>
                <a:gd name="adj" fmla="val 27426"/>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箭头: 五边形 28"/>
            <p:cNvSpPr/>
            <p:nvPr/>
          </p:nvSpPr>
          <p:spPr>
            <a:xfrm>
              <a:off x="634139" y="2422053"/>
              <a:ext cx="2624115" cy="581057"/>
            </a:xfrm>
            <a:prstGeom prst="homePlate">
              <a:avLst>
                <a:gd name="adj" fmla="val 27426"/>
              </a:avLst>
            </a:prstGeom>
            <a:solidFill>
              <a:schemeClr val="accent1">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924174" y="2391275"/>
              <a:ext cx="2194560" cy="589841"/>
            </a:xfrm>
            <a:prstGeom prst="rect">
              <a:avLst/>
            </a:prstGeom>
            <a:noFill/>
          </p:spPr>
          <p:txBody>
            <a:bodyPr wrap="square" rtlCol="0">
              <a:spAutoFit/>
            </a:bodyPr>
            <a:lstStyle/>
            <a:p>
              <a:pPr>
                <a:lnSpc>
                  <a:spcPct val="150000"/>
                </a:lnSpc>
              </a:pPr>
              <a:r>
                <a:rPr lang="zh-CN" altLang="zh-CN" sz="2400" b="1"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专业科目考试</a:t>
              </a:r>
              <a:endParaRPr lang="zh-CN" altLang="en-US" sz="2400" b="1"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15" name="矩形 14"/>
          <p:cNvSpPr/>
          <p:nvPr/>
        </p:nvSpPr>
        <p:spPr>
          <a:xfrm>
            <a:off x="3644313" y="1990846"/>
            <a:ext cx="8150290" cy="4259483"/>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6" name="组合 45"/>
          <p:cNvGrpSpPr/>
          <p:nvPr/>
        </p:nvGrpSpPr>
        <p:grpSpPr>
          <a:xfrm>
            <a:off x="3904508" y="2376064"/>
            <a:ext cx="263601" cy="263601"/>
            <a:chOff x="1974562" y="-1313014"/>
            <a:chExt cx="990600" cy="990600"/>
          </a:xfrm>
        </p:grpSpPr>
        <p:sp>
          <p:nvSpPr>
            <p:cNvPr id="47" name="椭圆 46"/>
            <p:cNvSpPr/>
            <p:nvPr/>
          </p:nvSpPr>
          <p:spPr>
            <a:xfrm>
              <a:off x="1974562" y="-1313014"/>
              <a:ext cx="990600" cy="990600"/>
            </a:xfrm>
            <a:prstGeom prst="ellipse">
              <a:avLst/>
            </a:prstGeom>
            <a:gradFill>
              <a:gsLst>
                <a:gs pos="100000">
                  <a:srgbClr val="0070C0"/>
                </a:gs>
                <a:gs pos="48000">
                  <a:srgbClr val="00B0F0"/>
                </a:gs>
              </a:gsLst>
              <a:path path="circle"/>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48" name="燕尾形 33"/>
            <p:cNvSpPr/>
            <p:nvPr/>
          </p:nvSpPr>
          <p:spPr>
            <a:xfrm>
              <a:off x="2332412" y="-1064066"/>
              <a:ext cx="348311" cy="492702"/>
            </a:xfrm>
            <a:prstGeom prst="chevron">
              <a:avLst>
                <a:gd name="adj" fmla="val 5724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endParaRPr>
            </a:p>
          </p:txBody>
        </p:sp>
      </p:grpSp>
      <p:sp>
        <p:nvSpPr>
          <p:cNvPr id="2" name="文本框 1"/>
          <p:cNvSpPr txBox="1"/>
          <p:nvPr/>
        </p:nvSpPr>
        <p:spPr>
          <a:xfrm>
            <a:off x="4132761" y="2310187"/>
            <a:ext cx="7111994" cy="3620799"/>
          </a:xfrm>
          <a:prstGeom prst="rect">
            <a:avLst/>
          </a:prstGeom>
          <a:noFill/>
        </p:spPr>
        <p:txBody>
          <a:bodyPr wrap="square" rtlCol="0">
            <a:spAutoFit/>
          </a:bodyPr>
          <a:lstStyle/>
          <a:p>
            <a:pPr algn="just">
              <a:lnSpc>
                <a:spcPct val="120000"/>
              </a:lnSpc>
              <a:spcBef>
                <a:spcPts val="600"/>
              </a:spcBef>
            </a:pPr>
            <a:r>
              <a:rPr lang="zh-CN" altLang="zh-CN" dirty="0" smtClean="0">
                <a:solidFill>
                  <a:prstClr val="black"/>
                </a:solidFill>
                <a:latin typeface="微软雅黑 Light" panose="020B0502040204020203" pitchFamily="34" charset="-122"/>
                <a:ea typeface="微软雅黑 Light" panose="020B0502040204020203" pitchFamily="34" charset="-122"/>
                <a:cs typeface="Times New Roman" panose="02020603050405020304" pitchFamily="18" charset="0"/>
              </a:rPr>
              <a:t>（</a:t>
            </a:r>
            <a:r>
              <a:rPr lang="en-US" altLang="zh-CN" dirty="0" smtClean="0">
                <a:solidFill>
                  <a:prstClr val="black"/>
                </a:solidFill>
                <a:latin typeface="微软雅黑 Light" panose="020B0502040204020203" pitchFamily="34" charset="-122"/>
                <a:ea typeface="微软雅黑 Light" panose="020B0502040204020203" pitchFamily="34" charset="-122"/>
                <a:cs typeface="Times New Roman" panose="02020603050405020304" pitchFamily="18" charset="0"/>
              </a:rPr>
              <a:t>1</a:t>
            </a:r>
            <a:r>
              <a:rPr lang="zh-CN" altLang="zh-CN" dirty="0" smtClean="0">
                <a:solidFill>
                  <a:prstClr val="black"/>
                </a:solidFill>
                <a:latin typeface="微软雅黑 Light" panose="020B0502040204020203" pitchFamily="34" charset="-122"/>
                <a:ea typeface="微软雅黑 Light" panose="020B0502040204020203" pitchFamily="34" charset="-122"/>
                <a:cs typeface="Times New Roman" panose="02020603050405020304" pitchFamily="18" charset="0"/>
              </a:rPr>
              <a:t>）报考</a:t>
            </a:r>
            <a:r>
              <a:rPr lang="zh-CN" altLang="zh-CN" dirty="0">
                <a:solidFill>
                  <a:prstClr val="black"/>
                </a:solidFill>
                <a:latin typeface="微软雅黑 Light" panose="020B0502040204020203" pitchFamily="34" charset="-122"/>
                <a:ea typeface="微软雅黑 Light" panose="020B0502040204020203" pitchFamily="34" charset="-122"/>
                <a:cs typeface="Times New Roman" panose="02020603050405020304" pitchFamily="18" charset="0"/>
              </a:rPr>
              <a:t>中国银保监会及其派出机构的考生，须参加银保监会专业科目考试。银保监会专业科目试卷为</a:t>
            </a:r>
            <a:r>
              <a:rPr lang="en-US" altLang="zh-CN" dirty="0">
                <a:solidFill>
                  <a:prstClr val="black"/>
                </a:solidFill>
                <a:latin typeface="微软雅黑 Light" panose="020B0502040204020203" pitchFamily="34" charset="-122"/>
                <a:ea typeface="微软雅黑 Light" panose="020B0502040204020203" pitchFamily="34" charset="-122"/>
                <a:cs typeface="Times New Roman" panose="02020603050405020304" pitchFamily="18" charset="0"/>
              </a:rPr>
              <a:t>5</a:t>
            </a:r>
            <a:r>
              <a:rPr lang="zh-CN" altLang="zh-CN" dirty="0">
                <a:solidFill>
                  <a:prstClr val="black"/>
                </a:solidFill>
                <a:latin typeface="微软雅黑 Light" panose="020B0502040204020203" pitchFamily="34" charset="-122"/>
                <a:ea typeface="微软雅黑 Light" panose="020B0502040204020203" pitchFamily="34" charset="-122"/>
                <a:cs typeface="Times New Roman" panose="02020603050405020304" pitchFamily="18" charset="0"/>
              </a:rPr>
              <a:t>个职位类别的合订本，考生须按报考职位类别选择对应的考试内容进行答题。</a:t>
            </a:r>
            <a:endParaRPr lang="zh-CN" altLang="zh-CN" dirty="0">
              <a:solidFill>
                <a:prstClr val="black"/>
              </a:solidFill>
              <a:latin typeface="微软雅黑 Light" panose="020B0502040204020203" pitchFamily="34" charset="-122"/>
              <a:ea typeface="微软雅黑 Light" panose="020B0502040204020203" pitchFamily="34" charset="-122"/>
              <a:cs typeface="Times New Roman" panose="02020603050405020304" pitchFamily="18" charset="0"/>
            </a:endParaRPr>
          </a:p>
          <a:p>
            <a:pPr algn="just">
              <a:lnSpc>
                <a:spcPct val="120000"/>
              </a:lnSpc>
              <a:spcBef>
                <a:spcPts val="600"/>
              </a:spcBef>
            </a:pPr>
            <a:r>
              <a:rPr lang="zh-CN" altLang="zh-CN" dirty="0" smtClean="0">
                <a:solidFill>
                  <a:prstClr val="black"/>
                </a:solidFill>
                <a:latin typeface="微软雅黑 Light" panose="020B0502040204020203" pitchFamily="34" charset="-122"/>
                <a:ea typeface="微软雅黑 Light" panose="020B0502040204020203" pitchFamily="34" charset="-122"/>
                <a:cs typeface="Times New Roman" panose="02020603050405020304" pitchFamily="18" charset="0"/>
              </a:rPr>
              <a:t>（</a:t>
            </a:r>
            <a:r>
              <a:rPr lang="en-US" altLang="zh-CN" dirty="0" smtClean="0">
                <a:solidFill>
                  <a:prstClr val="black"/>
                </a:solidFill>
                <a:latin typeface="微软雅黑 Light" panose="020B0502040204020203" pitchFamily="34" charset="-122"/>
                <a:ea typeface="微软雅黑 Light" panose="020B0502040204020203" pitchFamily="34" charset="-122"/>
                <a:cs typeface="Times New Roman" panose="02020603050405020304" pitchFamily="18" charset="0"/>
              </a:rPr>
              <a:t>2</a:t>
            </a:r>
            <a:r>
              <a:rPr lang="zh-CN" altLang="zh-CN" dirty="0" smtClean="0">
                <a:solidFill>
                  <a:prstClr val="black"/>
                </a:solidFill>
                <a:latin typeface="微软雅黑 Light" panose="020B0502040204020203" pitchFamily="34" charset="-122"/>
                <a:ea typeface="微软雅黑 Light" panose="020B0502040204020203" pitchFamily="34" charset="-122"/>
                <a:cs typeface="Times New Roman" panose="02020603050405020304" pitchFamily="18" charset="0"/>
              </a:rPr>
              <a:t>）报考</a:t>
            </a:r>
            <a:r>
              <a:rPr lang="zh-CN" altLang="zh-CN" dirty="0">
                <a:solidFill>
                  <a:prstClr val="black"/>
                </a:solidFill>
                <a:latin typeface="微软雅黑 Light" panose="020B0502040204020203" pitchFamily="34" charset="-122"/>
                <a:ea typeface="微软雅黑 Light" panose="020B0502040204020203" pitchFamily="34" charset="-122"/>
                <a:cs typeface="Times New Roman" panose="02020603050405020304" pitchFamily="18" charset="0"/>
              </a:rPr>
              <a:t>中国证监会及其派出机构的考生，须参加证监会专业科目考试。证监会专业科目试卷为</a:t>
            </a:r>
            <a:r>
              <a:rPr lang="en-US" altLang="zh-CN" dirty="0">
                <a:solidFill>
                  <a:prstClr val="black"/>
                </a:solidFill>
                <a:latin typeface="微软雅黑 Light" panose="020B0502040204020203" pitchFamily="34" charset="-122"/>
                <a:ea typeface="微软雅黑 Light" panose="020B0502040204020203" pitchFamily="34" charset="-122"/>
                <a:cs typeface="Times New Roman" panose="02020603050405020304" pitchFamily="18" charset="0"/>
              </a:rPr>
              <a:t>4</a:t>
            </a:r>
            <a:r>
              <a:rPr lang="zh-CN" altLang="zh-CN" dirty="0">
                <a:solidFill>
                  <a:prstClr val="black"/>
                </a:solidFill>
                <a:latin typeface="微软雅黑 Light" panose="020B0502040204020203" pitchFamily="34" charset="-122"/>
                <a:ea typeface="微软雅黑 Light" panose="020B0502040204020203" pitchFamily="34" charset="-122"/>
                <a:cs typeface="Times New Roman" panose="02020603050405020304" pitchFamily="18" charset="0"/>
              </a:rPr>
              <a:t>个职位类别的合订本，考生须按报考职位类别选择对应的考试内容进行答题。</a:t>
            </a:r>
            <a:endParaRPr lang="zh-CN" altLang="zh-CN" dirty="0">
              <a:solidFill>
                <a:prstClr val="black"/>
              </a:solidFill>
              <a:latin typeface="微软雅黑 Light" panose="020B0502040204020203" pitchFamily="34" charset="-122"/>
              <a:ea typeface="微软雅黑 Light" panose="020B0502040204020203" pitchFamily="34" charset="-122"/>
              <a:cs typeface="Times New Roman" panose="02020603050405020304" pitchFamily="18" charset="0"/>
            </a:endParaRPr>
          </a:p>
          <a:p>
            <a:pPr algn="just">
              <a:lnSpc>
                <a:spcPct val="120000"/>
              </a:lnSpc>
              <a:spcBef>
                <a:spcPts val="600"/>
              </a:spcBef>
            </a:pPr>
            <a:r>
              <a:rPr lang="zh-CN" altLang="zh-CN" dirty="0" smtClean="0">
                <a:solidFill>
                  <a:prstClr val="black"/>
                </a:solidFill>
                <a:latin typeface="微软雅黑 Light" panose="020B0502040204020203" pitchFamily="34" charset="-122"/>
                <a:ea typeface="微软雅黑 Light" panose="020B0502040204020203" pitchFamily="34" charset="-122"/>
                <a:cs typeface="Times New Roman" panose="02020603050405020304" pitchFamily="18" charset="0"/>
              </a:rPr>
              <a:t>（</a:t>
            </a:r>
            <a:r>
              <a:rPr lang="en-US" altLang="zh-CN" dirty="0" smtClean="0">
                <a:solidFill>
                  <a:prstClr val="black"/>
                </a:solidFill>
                <a:latin typeface="微软雅黑 Light" panose="020B0502040204020203" pitchFamily="34" charset="-122"/>
                <a:ea typeface="微软雅黑 Light" panose="020B0502040204020203" pitchFamily="34" charset="-122"/>
                <a:cs typeface="Times New Roman" panose="02020603050405020304" pitchFamily="18" charset="0"/>
              </a:rPr>
              <a:t>3</a:t>
            </a:r>
            <a:r>
              <a:rPr lang="zh-CN" altLang="zh-CN" dirty="0" smtClean="0">
                <a:solidFill>
                  <a:prstClr val="black"/>
                </a:solidFill>
                <a:latin typeface="微软雅黑 Light" panose="020B0502040204020203" pitchFamily="34" charset="-122"/>
                <a:ea typeface="微软雅黑 Light" panose="020B0502040204020203" pitchFamily="34" charset="-122"/>
                <a:cs typeface="Times New Roman" panose="02020603050405020304" pitchFamily="18" charset="0"/>
              </a:rPr>
              <a:t>）报考</a:t>
            </a:r>
            <a:r>
              <a:rPr lang="zh-CN" altLang="zh-CN" dirty="0">
                <a:solidFill>
                  <a:prstClr val="black"/>
                </a:solidFill>
                <a:latin typeface="微软雅黑 Light" panose="020B0502040204020203" pitchFamily="34" charset="-122"/>
                <a:ea typeface="微软雅黑 Light" panose="020B0502040204020203" pitchFamily="34" charset="-122"/>
                <a:cs typeface="Times New Roman" panose="02020603050405020304" pitchFamily="18" charset="0"/>
              </a:rPr>
              <a:t>公安机关人民警察职位的考生，须参加公安专业科目考试。</a:t>
            </a:r>
            <a:endParaRPr lang="zh-CN" altLang="zh-CN" dirty="0">
              <a:solidFill>
                <a:prstClr val="black"/>
              </a:solidFill>
              <a:latin typeface="微软雅黑 Light" panose="020B0502040204020203" pitchFamily="34" charset="-122"/>
              <a:ea typeface="微软雅黑 Light" panose="020B0502040204020203" pitchFamily="34" charset="-122"/>
              <a:cs typeface="Times New Roman" panose="02020603050405020304" pitchFamily="18" charset="0"/>
            </a:endParaRPr>
          </a:p>
          <a:p>
            <a:pPr algn="just">
              <a:lnSpc>
                <a:spcPct val="120000"/>
              </a:lnSpc>
              <a:spcBef>
                <a:spcPts val="600"/>
              </a:spcBef>
            </a:pPr>
            <a:r>
              <a:rPr lang="zh-CN" altLang="zh-CN" dirty="0" smtClean="0">
                <a:solidFill>
                  <a:prstClr val="black"/>
                </a:solidFill>
                <a:latin typeface="微软雅黑 Light" panose="020B0502040204020203" pitchFamily="34" charset="-122"/>
                <a:ea typeface="微软雅黑 Light" panose="020B0502040204020203" pitchFamily="34" charset="-122"/>
                <a:cs typeface="Times New Roman" panose="02020603050405020304" pitchFamily="18" charset="0"/>
              </a:rPr>
              <a:t>（</a:t>
            </a:r>
            <a:r>
              <a:rPr lang="en-US" altLang="zh-CN" dirty="0" smtClean="0">
                <a:solidFill>
                  <a:prstClr val="black"/>
                </a:solidFill>
                <a:latin typeface="微软雅黑 Light" panose="020B0502040204020203" pitchFamily="34" charset="-122"/>
                <a:ea typeface="微软雅黑 Light" panose="020B0502040204020203" pitchFamily="34" charset="-122"/>
                <a:cs typeface="Times New Roman" panose="02020603050405020304" pitchFamily="18" charset="0"/>
              </a:rPr>
              <a:t>4</a:t>
            </a:r>
            <a:r>
              <a:rPr lang="zh-CN" altLang="zh-CN" dirty="0" smtClean="0">
                <a:solidFill>
                  <a:prstClr val="black"/>
                </a:solidFill>
                <a:latin typeface="微软雅黑 Light" panose="020B0502040204020203" pitchFamily="34" charset="-122"/>
                <a:ea typeface="微软雅黑 Light" panose="020B0502040204020203" pitchFamily="34" charset="-122"/>
                <a:cs typeface="Times New Roman" panose="02020603050405020304" pitchFamily="18" charset="0"/>
              </a:rPr>
              <a:t>）报考</a:t>
            </a:r>
            <a:r>
              <a:rPr lang="zh-CN" altLang="zh-CN" dirty="0">
                <a:solidFill>
                  <a:prstClr val="black"/>
                </a:solidFill>
                <a:latin typeface="微软雅黑 Light" panose="020B0502040204020203" pitchFamily="34" charset="-122"/>
                <a:ea typeface="微软雅黑 Light" panose="020B0502040204020203" pitchFamily="34" charset="-122"/>
                <a:cs typeface="Times New Roman" panose="02020603050405020304" pitchFamily="18" charset="0"/>
              </a:rPr>
              <a:t>中央对外联络部、外交部等部门计划招录的日语、法语、俄语、西班牙语、阿拉伯语、德语、朝鲜语（韩语）、葡萄牙语等非通用语职位的考生，须参加相应的外语水平测试。</a:t>
            </a:r>
            <a:endParaRPr lang="zh-CN" altLang="en-US" dirty="0">
              <a:solidFill>
                <a:prstClr val="black"/>
              </a:solidFill>
              <a:latin typeface="微软雅黑 Light" panose="020B0502040204020203" pitchFamily="34" charset="-122"/>
              <a:ea typeface="微软雅黑 Light" panose="020B0502040204020203" pitchFamily="34" charset="-122"/>
              <a:cs typeface="Times New Roman" panose="02020603050405020304" pitchFamily="18" charset="0"/>
            </a:endParaRPr>
          </a:p>
        </p:txBody>
      </p:sp>
      <p:grpSp>
        <p:nvGrpSpPr>
          <p:cNvPr id="50" name="组合 49"/>
          <p:cNvGrpSpPr/>
          <p:nvPr/>
        </p:nvGrpSpPr>
        <p:grpSpPr>
          <a:xfrm>
            <a:off x="3904508" y="3429000"/>
            <a:ext cx="263601" cy="263601"/>
            <a:chOff x="1974562" y="-1313014"/>
            <a:chExt cx="990600" cy="990600"/>
          </a:xfrm>
        </p:grpSpPr>
        <p:sp>
          <p:nvSpPr>
            <p:cNvPr id="54" name="椭圆 53"/>
            <p:cNvSpPr/>
            <p:nvPr/>
          </p:nvSpPr>
          <p:spPr>
            <a:xfrm>
              <a:off x="1974562" y="-1313014"/>
              <a:ext cx="990600" cy="990600"/>
            </a:xfrm>
            <a:prstGeom prst="ellipse">
              <a:avLst/>
            </a:prstGeom>
            <a:gradFill>
              <a:gsLst>
                <a:gs pos="100000">
                  <a:srgbClr val="0070C0"/>
                </a:gs>
                <a:gs pos="48000">
                  <a:srgbClr val="00B0F0"/>
                </a:gs>
              </a:gsLst>
              <a:path path="circle"/>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56" name="燕尾形 33"/>
            <p:cNvSpPr/>
            <p:nvPr/>
          </p:nvSpPr>
          <p:spPr>
            <a:xfrm>
              <a:off x="2332412" y="-1064066"/>
              <a:ext cx="348311" cy="492702"/>
            </a:xfrm>
            <a:prstGeom prst="chevron">
              <a:avLst>
                <a:gd name="adj" fmla="val 5724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endParaRPr>
            </a:p>
          </p:txBody>
        </p:sp>
      </p:grpSp>
      <p:grpSp>
        <p:nvGrpSpPr>
          <p:cNvPr id="57" name="组合 56"/>
          <p:cNvGrpSpPr/>
          <p:nvPr/>
        </p:nvGrpSpPr>
        <p:grpSpPr>
          <a:xfrm>
            <a:off x="3904508" y="4500082"/>
            <a:ext cx="263601" cy="263601"/>
            <a:chOff x="1974562" y="-1313014"/>
            <a:chExt cx="990600" cy="990600"/>
          </a:xfrm>
        </p:grpSpPr>
        <p:sp>
          <p:nvSpPr>
            <p:cNvPr id="58" name="椭圆 57"/>
            <p:cNvSpPr/>
            <p:nvPr/>
          </p:nvSpPr>
          <p:spPr>
            <a:xfrm>
              <a:off x="1974562" y="-1313014"/>
              <a:ext cx="990600" cy="990600"/>
            </a:xfrm>
            <a:prstGeom prst="ellipse">
              <a:avLst/>
            </a:prstGeom>
            <a:gradFill>
              <a:gsLst>
                <a:gs pos="100000">
                  <a:srgbClr val="0070C0"/>
                </a:gs>
                <a:gs pos="48000">
                  <a:srgbClr val="00B0F0"/>
                </a:gs>
              </a:gsLst>
              <a:path path="circle"/>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60" name="燕尾形 33"/>
            <p:cNvSpPr/>
            <p:nvPr/>
          </p:nvSpPr>
          <p:spPr>
            <a:xfrm>
              <a:off x="2332412" y="-1064066"/>
              <a:ext cx="348311" cy="492702"/>
            </a:xfrm>
            <a:prstGeom prst="chevron">
              <a:avLst>
                <a:gd name="adj" fmla="val 5724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endParaRPr>
            </a:p>
          </p:txBody>
        </p:sp>
      </p:grpSp>
      <p:grpSp>
        <p:nvGrpSpPr>
          <p:cNvPr id="61" name="组合 60"/>
          <p:cNvGrpSpPr/>
          <p:nvPr/>
        </p:nvGrpSpPr>
        <p:grpSpPr>
          <a:xfrm>
            <a:off x="3904508" y="4940259"/>
            <a:ext cx="263601" cy="263601"/>
            <a:chOff x="1974562" y="-1313014"/>
            <a:chExt cx="990600" cy="990600"/>
          </a:xfrm>
        </p:grpSpPr>
        <p:sp>
          <p:nvSpPr>
            <p:cNvPr id="62" name="椭圆 61"/>
            <p:cNvSpPr/>
            <p:nvPr/>
          </p:nvSpPr>
          <p:spPr>
            <a:xfrm>
              <a:off x="1974562" y="-1313014"/>
              <a:ext cx="990600" cy="990600"/>
            </a:xfrm>
            <a:prstGeom prst="ellipse">
              <a:avLst/>
            </a:prstGeom>
            <a:gradFill>
              <a:gsLst>
                <a:gs pos="100000">
                  <a:srgbClr val="0070C0"/>
                </a:gs>
                <a:gs pos="48000">
                  <a:srgbClr val="00B0F0"/>
                </a:gs>
              </a:gsLst>
              <a:path path="circle"/>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63" name="燕尾形 33"/>
            <p:cNvSpPr/>
            <p:nvPr/>
          </p:nvSpPr>
          <p:spPr>
            <a:xfrm>
              <a:off x="2332412" y="-1064066"/>
              <a:ext cx="348311" cy="492702"/>
            </a:xfrm>
            <a:prstGeom prst="chevron">
              <a:avLst>
                <a:gd name="adj" fmla="val 5724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endParaRPr>
            </a:p>
          </p:txBody>
        </p:sp>
      </p:gr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组合 32"/>
          <p:cNvGrpSpPr/>
          <p:nvPr/>
        </p:nvGrpSpPr>
        <p:grpSpPr>
          <a:xfrm>
            <a:off x="634139" y="2247151"/>
            <a:ext cx="2765950" cy="581057"/>
            <a:chOff x="634139" y="2422053"/>
            <a:chExt cx="2765950" cy="581057"/>
          </a:xfrm>
        </p:grpSpPr>
        <p:sp>
          <p:nvSpPr>
            <p:cNvPr id="35" name="箭头: 五边形 34"/>
            <p:cNvSpPr/>
            <p:nvPr/>
          </p:nvSpPr>
          <p:spPr>
            <a:xfrm>
              <a:off x="775974" y="2422053"/>
              <a:ext cx="2624115" cy="581057"/>
            </a:xfrm>
            <a:prstGeom prst="homePlate">
              <a:avLst>
                <a:gd name="adj" fmla="val 27426"/>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箭头: 五边形 35"/>
            <p:cNvSpPr/>
            <p:nvPr/>
          </p:nvSpPr>
          <p:spPr>
            <a:xfrm>
              <a:off x="634139" y="2422053"/>
              <a:ext cx="2624115" cy="581057"/>
            </a:xfrm>
            <a:prstGeom prst="homePlate">
              <a:avLst>
                <a:gd name="adj" fmla="val 27426"/>
              </a:avLst>
            </a:prstGeom>
            <a:solidFill>
              <a:schemeClr val="accent1">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1" name="矩形 40"/>
          <p:cNvSpPr/>
          <p:nvPr/>
        </p:nvSpPr>
        <p:spPr>
          <a:xfrm>
            <a:off x="0" y="6724891"/>
            <a:ext cx="12192000" cy="133109"/>
          </a:xfrm>
          <a:prstGeom prst="rect">
            <a:avLst/>
          </a:prstGeom>
          <a:solidFill>
            <a:srgbClr val="2980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9" name="组合 38"/>
          <p:cNvGrpSpPr/>
          <p:nvPr/>
        </p:nvGrpSpPr>
        <p:grpSpPr>
          <a:xfrm>
            <a:off x="-475301" y="264552"/>
            <a:ext cx="4104961" cy="521970"/>
            <a:chOff x="-475301" y="264552"/>
            <a:chExt cx="4104961" cy="521970"/>
          </a:xfrm>
        </p:grpSpPr>
        <p:sp>
          <p:nvSpPr>
            <p:cNvPr id="40" name="文本框 39"/>
            <p:cNvSpPr txBox="1"/>
            <p:nvPr/>
          </p:nvSpPr>
          <p:spPr>
            <a:xfrm>
              <a:off x="487680" y="264552"/>
              <a:ext cx="3141980" cy="521970"/>
            </a:xfrm>
            <a:prstGeom prst="rect">
              <a:avLst/>
            </a:prstGeom>
            <a:noFill/>
          </p:spPr>
          <p:txBody>
            <a:bodyPr wrap="none">
              <a:spAutoFit/>
            </a:bodyPr>
            <a:lstStyle/>
            <a:p>
              <a:pPr defTabSz="1289685">
                <a:defRPr/>
              </a:pPr>
              <a:r>
                <a:rPr lang="en-US" altLang="zh-CN" sz="2800" b="1" dirty="0">
                  <a:solidFill>
                    <a:schemeClr val="tx1">
                      <a:lumMod val="95000"/>
                      <a:lumOff val="5000"/>
                    </a:schemeClr>
                  </a:solidFill>
                  <a:latin typeface="Arial" panose="020B0604020202020204" pitchFamily="34" charset="0"/>
                  <a:ea typeface="思源宋体 CN SemiBold" panose="02020600000000000000" pitchFamily="18" charset="-122"/>
                  <a:cs typeface="Arial" panose="020B0604020202020204" pitchFamily="34" charset="0"/>
                </a:rPr>
                <a:t> </a:t>
              </a:r>
              <a:r>
                <a:rPr lang="zh-CN" altLang="en-US" sz="2800" b="1" dirty="0">
                  <a:solidFill>
                    <a:schemeClr val="tx1">
                      <a:lumMod val="95000"/>
                      <a:lumOff val="5000"/>
                    </a:schemeClr>
                  </a:solidFill>
                  <a:latin typeface="Arial" panose="020B0604020202020204" pitchFamily="34" charset="0"/>
                  <a:ea typeface="思源宋体 CN SemiBold" panose="02020600000000000000" pitchFamily="18" charset="-122"/>
                  <a:cs typeface="Arial" panose="020B0604020202020204" pitchFamily="34" charset="0"/>
                </a:rPr>
                <a:t>一</a:t>
              </a:r>
              <a:r>
                <a:rPr lang="zh-CN" altLang="zh-CN" sz="2800" b="1" dirty="0">
                  <a:solidFill>
                    <a:schemeClr val="tx1">
                      <a:lumMod val="95000"/>
                      <a:lumOff val="5000"/>
                    </a:schemeClr>
                  </a:solidFill>
                  <a:latin typeface="Arial" panose="020B0604020202020204" pitchFamily="34" charset="0"/>
                  <a:ea typeface="思源宋体 CN SemiBold" panose="02020600000000000000" pitchFamily="18" charset="-122"/>
                  <a:cs typeface="Arial" panose="020B0604020202020204" pitchFamily="34" charset="0"/>
                </a:rPr>
                <a:t>、考试设置介绍</a:t>
              </a:r>
              <a:endParaRPr lang="zh-CN" altLang="zh-CN" sz="2800" b="1" dirty="0">
                <a:solidFill>
                  <a:schemeClr val="tx1">
                    <a:lumMod val="95000"/>
                    <a:lumOff val="5000"/>
                  </a:schemeClr>
                </a:solidFill>
                <a:latin typeface="Arial" panose="020B0604020202020204" pitchFamily="34" charset="0"/>
                <a:ea typeface="思源宋体 CN SemiBold" panose="02020600000000000000" pitchFamily="18" charset="-122"/>
                <a:cs typeface="Arial" panose="020B0604020202020204" pitchFamily="34" charset="0"/>
              </a:endParaRPr>
            </a:p>
          </p:txBody>
        </p:sp>
        <p:grpSp>
          <p:nvGrpSpPr>
            <p:cNvPr id="42" name="Group 9"/>
            <p:cNvGrpSpPr/>
            <p:nvPr/>
          </p:nvGrpSpPr>
          <p:grpSpPr>
            <a:xfrm>
              <a:off x="-475301" y="314436"/>
              <a:ext cx="962981" cy="423451"/>
              <a:chOff x="-533400" y="232331"/>
              <a:chExt cx="1914138" cy="568992"/>
            </a:xfrm>
          </p:grpSpPr>
          <p:sp>
            <p:nvSpPr>
              <p:cNvPr id="43" name="矩形: 圆角 42"/>
              <p:cNvSpPr/>
              <p:nvPr/>
            </p:nvSpPr>
            <p:spPr>
              <a:xfrm>
                <a:off x="-533400" y="232331"/>
                <a:ext cx="1914138" cy="568992"/>
              </a:xfrm>
              <a:prstGeom prst="roundRect">
                <a:avLst>
                  <a:gd name="adj" fmla="val 50000"/>
                </a:avLst>
              </a:prstGeom>
              <a:solidFill>
                <a:schemeClr val="bg1"/>
              </a:solidFill>
              <a:ln>
                <a:noFill/>
              </a:ln>
              <a:effectLst>
                <a:outerShdw blurRad="228600" algn="ctr" rotWithShape="0">
                  <a:srgbClr val="1168CA">
                    <a:alpha val="26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4" name="矩形: 圆角 43"/>
              <p:cNvSpPr/>
              <p:nvPr/>
            </p:nvSpPr>
            <p:spPr>
              <a:xfrm>
                <a:off x="-282048" y="276107"/>
                <a:ext cx="1619605" cy="481440"/>
              </a:xfrm>
              <a:prstGeom prst="roundRect">
                <a:avLst>
                  <a:gd name="adj" fmla="val 50000"/>
                </a:avLst>
              </a:prstGeom>
              <a:gradFill flip="none" rotWithShape="1">
                <a:gsLst>
                  <a:gs pos="0">
                    <a:srgbClr val="4198E1"/>
                  </a:gs>
                  <a:gs pos="100000">
                    <a:srgbClr val="1168CA"/>
                  </a:gs>
                </a:gsLst>
                <a:lin ang="8100000" scaled="1"/>
                <a:tileRect/>
              </a:gradFill>
              <a:ln>
                <a:noFill/>
              </a:ln>
              <a:effectLst>
                <a:outerShdw blurRad="228600" algn="ctr" rotWithShape="0">
                  <a:srgbClr val="1168CA">
                    <a:alpha val="26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grpSp>
        <p:nvGrpSpPr>
          <p:cNvPr id="82" name="组合 81"/>
          <p:cNvGrpSpPr/>
          <p:nvPr/>
        </p:nvGrpSpPr>
        <p:grpSpPr>
          <a:xfrm>
            <a:off x="403452" y="1182587"/>
            <a:ext cx="4199028" cy="523220"/>
            <a:chOff x="793432" y="1212023"/>
            <a:chExt cx="4199028" cy="523220"/>
          </a:xfrm>
        </p:grpSpPr>
        <p:sp>
          <p:nvSpPr>
            <p:cNvPr id="83" name="矩形: 圆角 82"/>
            <p:cNvSpPr/>
            <p:nvPr/>
          </p:nvSpPr>
          <p:spPr>
            <a:xfrm>
              <a:off x="793433" y="1212023"/>
              <a:ext cx="4107588" cy="523220"/>
            </a:xfrm>
            <a:prstGeom prst="roundRect">
              <a:avLst>
                <a:gd name="adj" fmla="val 50000"/>
              </a:avLst>
            </a:prstGeom>
            <a:gradFill flip="none" rotWithShape="1">
              <a:gsLst>
                <a:gs pos="0">
                  <a:srgbClr val="4198E1"/>
                </a:gs>
                <a:gs pos="100000">
                  <a:srgbClr val="1168CA"/>
                </a:gs>
              </a:gsLst>
              <a:lin ang="8100000" scaled="1"/>
              <a:tileRect/>
            </a:gradFill>
            <a:ln>
              <a:noFill/>
            </a:ln>
            <a:effectLst>
              <a:outerShdw blurRad="228600" algn="ctr" rotWithShape="0">
                <a:srgbClr val="1168CA">
                  <a:alpha val="26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84" name="文本框 83"/>
            <p:cNvSpPr txBox="1"/>
            <p:nvPr/>
          </p:nvSpPr>
          <p:spPr>
            <a:xfrm>
              <a:off x="793432" y="1242800"/>
              <a:ext cx="4199028" cy="460375"/>
            </a:xfrm>
            <a:prstGeom prst="rect">
              <a:avLst/>
            </a:prstGeom>
            <a:noFill/>
          </p:spPr>
          <p:txBody>
            <a:bodyPr wrap="square" rtlCol="0">
              <a:spAutoFit/>
            </a:bodyPr>
            <a:lstStyle/>
            <a:p>
              <a:pPr algn="ctr"/>
              <a:r>
                <a:rPr lang="zh-CN" altLang="zh-CN" sz="2400" b="1" dirty="0" smtClean="0">
                  <a:solidFill>
                    <a:schemeClr val="bg1"/>
                  </a:solidFill>
                  <a:effectLst>
                    <a:outerShdw blurRad="38100" dist="38100" dir="2700000" algn="tl">
                      <a:srgbClr val="000000">
                        <a:alpha val="43137"/>
                      </a:srgbClr>
                    </a:outerShdw>
                  </a:effectLst>
                  <a:latin typeface="Arial" panose="020B0604020202020204" pitchFamily="34" charset="0"/>
                  <a:ea typeface="思源宋体 CN SemiBold" panose="02020600000000000000" pitchFamily="18" charset="-122"/>
                  <a:cs typeface="Arial" panose="020B0604020202020204" pitchFamily="34" charset="0"/>
                </a:rPr>
                <a:t>考试</a:t>
              </a:r>
              <a:r>
                <a:rPr lang="zh-CN" altLang="zh-CN" sz="2400" b="1" dirty="0">
                  <a:solidFill>
                    <a:schemeClr val="bg1"/>
                  </a:solidFill>
                  <a:effectLst>
                    <a:outerShdw blurRad="38100" dist="38100" dir="2700000" algn="tl">
                      <a:srgbClr val="000000">
                        <a:alpha val="43137"/>
                      </a:srgbClr>
                    </a:outerShdw>
                  </a:effectLst>
                  <a:latin typeface="Arial" panose="020B0604020202020204" pitchFamily="34" charset="0"/>
                  <a:ea typeface="思源宋体 CN SemiBold" panose="02020600000000000000" pitchFamily="18" charset="-122"/>
                  <a:cs typeface="Arial" panose="020B0604020202020204" pitchFamily="34" charset="0"/>
                </a:rPr>
                <a:t>时间和考试科目</a:t>
              </a:r>
              <a:endParaRPr lang="zh-CN" altLang="zh-CN" sz="2400" b="1" dirty="0">
                <a:solidFill>
                  <a:schemeClr val="bg1"/>
                </a:solidFill>
                <a:effectLst>
                  <a:outerShdw blurRad="38100" dist="38100" dir="2700000" algn="tl">
                    <a:srgbClr val="000000">
                      <a:alpha val="43137"/>
                    </a:srgbClr>
                  </a:outerShdw>
                </a:effectLst>
                <a:latin typeface="Arial" panose="020B0604020202020204" pitchFamily="34" charset="0"/>
                <a:ea typeface="思源宋体 CN SemiBold" panose="02020600000000000000" pitchFamily="18" charset="-122"/>
                <a:cs typeface="Arial" panose="020B0604020202020204" pitchFamily="34" charset="0"/>
              </a:endParaRPr>
            </a:p>
          </p:txBody>
        </p:sp>
      </p:grpSp>
      <p:sp>
        <p:nvSpPr>
          <p:cNvPr id="32" name="文本框 31"/>
          <p:cNvSpPr txBox="1"/>
          <p:nvPr/>
        </p:nvSpPr>
        <p:spPr>
          <a:xfrm>
            <a:off x="947426" y="2208929"/>
            <a:ext cx="3413760" cy="581057"/>
          </a:xfrm>
          <a:prstGeom prst="rect">
            <a:avLst/>
          </a:prstGeom>
          <a:noFill/>
        </p:spPr>
        <p:txBody>
          <a:bodyPr wrap="square" rtlCol="0">
            <a:spAutoFit/>
          </a:bodyPr>
          <a:lstStyle/>
          <a:p>
            <a:pPr>
              <a:lnSpc>
                <a:spcPct val="150000"/>
              </a:lnSpc>
            </a:pPr>
            <a:r>
              <a:rPr lang="zh-CN" altLang="zh-CN" sz="2400" b="1"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公共科目考试</a:t>
            </a:r>
            <a:endParaRPr lang="zh-CN" altLang="en-US" sz="2400" b="1"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5" name="矩形 14"/>
          <p:cNvSpPr/>
          <p:nvPr/>
        </p:nvSpPr>
        <p:spPr>
          <a:xfrm>
            <a:off x="3644313" y="1990846"/>
            <a:ext cx="8150290" cy="4259483"/>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文本框 51"/>
          <p:cNvSpPr txBox="1"/>
          <p:nvPr/>
        </p:nvSpPr>
        <p:spPr>
          <a:xfrm>
            <a:off x="4187644" y="2223873"/>
            <a:ext cx="6112056" cy="1477328"/>
          </a:xfrm>
          <a:prstGeom prst="rect">
            <a:avLst/>
          </a:prstGeom>
          <a:noFill/>
        </p:spPr>
        <p:txBody>
          <a:bodyPr wrap="square">
            <a:spAutoFit/>
          </a:bodyPr>
          <a:lstStyle/>
          <a:p>
            <a:pPr algn="just">
              <a:lnSpc>
                <a:spcPct val="150000"/>
              </a:lnSpc>
            </a:pPr>
            <a:r>
              <a:rPr lang="en-US" altLang="zh-CN" sz="2000" b="1" kern="100" dirty="0">
                <a:latin typeface="Arial" panose="020B0604020202020204" pitchFamily="34" charset="0"/>
                <a:ea typeface="微软雅黑" panose="020B0503020204020204" pitchFamily="34" charset="-122"/>
                <a:cs typeface="Arial" panose="020B0604020202020204" pitchFamily="34" charset="0"/>
              </a:rPr>
              <a:t>2021</a:t>
            </a:r>
            <a:r>
              <a:rPr lang="zh-CN" altLang="zh-CN" sz="2000" b="1" kern="100" dirty="0">
                <a:latin typeface="Arial" panose="020B0604020202020204" pitchFamily="34" charset="0"/>
                <a:ea typeface="微软雅黑" panose="020B0503020204020204" pitchFamily="34" charset="-122"/>
                <a:cs typeface="Arial" panose="020B0604020202020204" pitchFamily="34" charset="0"/>
              </a:rPr>
              <a:t>年</a:t>
            </a:r>
            <a:r>
              <a:rPr lang="en-US" altLang="zh-CN" sz="2000" b="1" kern="100" dirty="0">
                <a:latin typeface="Arial" panose="020B0604020202020204" pitchFamily="34" charset="0"/>
                <a:ea typeface="微软雅黑" panose="020B0503020204020204" pitchFamily="34" charset="-122"/>
                <a:cs typeface="Arial" panose="020B0604020202020204" pitchFamily="34" charset="0"/>
              </a:rPr>
              <a:t>11</a:t>
            </a:r>
            <a:r>
              <a:rPr lang="zh-CN" altLang="zh-CN" sz="2000" b="1" kern="100" dirty="0">
                <a:latin typeface="Arial" panose="020B0604020202020204" pitchFamily="34" charset="0"/>
                <a:ea typeface="微软雅黑" panose="020B0503020204020204" pitchFamily="34" charset="-122"/>
                <a:cs typeface="Arial" panose="020B0604020202020204" pitchFamily="34" charset="0"/>
              </a:rPr>
              <a:t>月</a:t>
            </a:r>
            <a:r>
              <a:rPr lang="en-US" altLang="zh-CN" sz="2000" b="1" kern="100" dirty="0">
                <a:latin typeface="Arial" panose="020B0604020202020204" pitchFamily="34" charset="0"/>
                <a:ea typeface="微软雅黑" panose="020B0503020204020204" pitchFamily="34" charset="-122"/>
                <a:cs typeface="Arial" panose="020B0604020202020204" pitchFamily="34" charset="0"/>
              </a:rPr>
              <a:t>28</a:t>
            </a:r>
            <a:r>
              <a:rPr lang="zh-CN" altLang="zh-CN" sz="2000" b="1" kern="100" dirty="0">
                <a:latin typeface="Arial" panose="020B0604020202020204" pitchFamily="34" charset="0"/>
                <a:ea typeface="微软雅黑" panose="020B0503020204020204" pitchFamily="34" charset="-122"/>
                <a:cs typeface="Arial" panose="020B0604020202020204" pitchFamily="34" charset="0"/>
              </a:rPr>
              <a:t>日（星期日）</a:t>
            </a:r>
            <a:endParaRPr lang="zh-CN" altLang="zh-CN" sz="2000" b="1" kern="100" dirty="0">
              <a:latin typeface="Arial" panose="020B0604020202020204" pitchFamily="34" charset="0"/>
              <a:ea typeface="微软雅黑" panose="020B0503020204020204" pitchFamily="34" charset="-122"/>
              <a:cs typeface="Arial" panose="020B0604020202020204" pitchFamily="34" charset="0"/>
            </a:endParaRPr>
          </a:p>
          <a:p>
            <a:pPr algn="just">
              <a:lnSpc>
                <a:spcPct val="150000"/>
              </a:lnSpc>
            </a:pPr>
            <a:r>
              <a:rPr lang="zh-CN" altLang="zh-CN" sz="2000" b="1" kern="100" dirty="0">
                <a:latin typeface="Arial" panose="020B0604020202020204" pitchFamily="34" charset="0"/>
                <a:ea typeface="微软雅黑" panose="020B0503020204020204" pitchFamily="34" charset="-122"/>
                <a:cs typeface="Arial" panose="020B0604020202020204" pitchFamily="34" charset="0"/>
              </a:rPr>
              <a:t>上午</a:t>
            </a:r>
            <a:r>
              <a:rPr lang="en-US" altLang="zh-CN" sz="2000" b="1" kern="100" dirty="0">
                <a:latin typeface="Arial" panose="020B0604020202020204" pitchFamily="34" charset="0"/>
                <a:ea typeface="微软雅黑" panose="020B0503020204020204" pitchFamily="34" charset="-122"/>
                <a:cs typeface="Arial" panose="020B0604020202020204" pitchFamily="34" charset="0"/>
              </a:rPr>
              <a:t>    09:00-11:00     </a:t>
            </a:r>
            <a:r>
              <a:rPr lang="zh-CN" altLang="zh-CN" sz="2000" b="1" kern="100" dirty="0">
                <a:latin typeface="Arial" panose="020B0604020202020204" pitchFamily="34" charset="0"/>
                <a:ea typeface="微软雅黑" panose="020B0503020204020204" pitchFamily="34" charset="-122"/>
                <a:cs typeface="Arial" panose="020B0604020202020204" pitchFamily="34" charset="0"/>
              </a:rPr>
              <a:t>行政职业能力测验</a:t>
            </a:r>
            <a:endParaRPr lang="zh-CN" altLang="zh-CN" sz="2000" b="1" kern="100" dirty="0">
              <a:latin typeface="Arial" panose="020B0604020202020204" pitchFamily="34" charset="0"/>
              <a:ea typeface="微软雅黑" panose="020B0503020204020204" pitchFamily="34" charset="-122"/>
              <a:cs typeface="Arial" panose="020B0604020202020204" pitchFamily="34" charset="0"/>
            </a:endParaRPr>
          </a:p>
          <a:p>
            <a:pPr algn="just">
              <a:lnSpc>
                <a:spcPct val="150000"/>
              </a:lnSpc>
            </a:pPr>
            <a:r>
              <a:rPr lang="zh-CN" altLang="zh-CN" sz="2000" b="1" kern="100" dirty="0">
                <a:latin typeface="Arial" panose="020B0604020202020204" pitchFamily="34" charset="0"/>
                <a:ea typeface="微软雅黑" panose="020B0503020204020204" pitchFamily="34" charset="-122"/>
                <a:cs typeface="Arial" panose="020B0604020202020204" pitchFamily="34" charset="0"/>
              </a:rPr>
              <a:t>下午</a:t>
            </a:r>
            <a:r>
              <a:rPr lang="en-US" altLang="zh-CN" sz="2000" b="1" kern="100" dirty="0">
                <a:latin typeface="Arial" panose="020B0604020202020204" pitchFamily="34" charset="0"/>
                <a:ea typeface="微软雅黑" panose="020B0503020204020204" pitchFamily="34" charset="-122"/>
                <a:cs typeface="Arial" panose="020B0604020202020204" pitchFamily="34" charset="0"/>
              </a:rPr>
              <a:t>    14:00-17:00     </a:t>
            </a:r>
            <a:r>
              <a:rPr lang="zh-CN" altLang="zh-CN" sz="2000" b="1" kern="100" dirty="0">
                <a:latin typeface="Arial" panose="020B0604020202020204" pitchFamily="34" charset="0"/>
                <a:ea typeface="微软雅黑" panose="020B0503020204020204" pitchFamily="34" charset="-122"/>
                <a:cs typeface="Arial" panose="020B0604020202020204" pitchFamily="34" charset="0"/>
              </a:rPr>
              <a:t>申论</a:t>
            </a:r>
            <a:endParaRPr lang="zh-CN" altLang="en-US" sz="2000" b="1" kern="100" dirty="0">
              <a:latin typeface="Arial" panose="020B0604020202020204" pitchFamily="34" charset="0"/>
              <a:ea typeface="微软雅黑" panose="020B0503020204020204" pitchFamily="34" charset="-122"/>
              <a:cs typeface="Arial" panose="020B0604020202020204" pitchFamily="34" charset="0"/>
            </a:endParaRPr>
          </a:p>
        </p:txBody>
      </p:sp>
      <p:grpSp>
        <p:nvGrpSpPr>
          <p:cNvPr id="53" name="组合 52"/>
          <p:cNvGrpSpPr/>
          <p:nvPr/>
        </p:nvGrpSpPr>
        <p:grpSpPr>
          <a:xfrm>
            <a:off x="3904508" y="2376064"/>
            <a:ext cx="263601" cy="263601"/>
            <a:chOff x="1974562" y="-1313014"/>
            <a:chExt cx="990600" cy="990600"/>
          </a:xfrm>
        </p:grpSpPr>
        <p:sp>
          <p:nvSpPr>
            <p:cNvPr id="55" name="椭圆 54"/>
            <p:cNvSpPr/>
            <p:nvPr/>
          </p:nvSpPr>
          <p:spPr>
            <a:xfrm>
              <a:off x="1974562" y="-1313014"/>
              <a:ext cx="990600" cy="990600"/>
            </a:xfrm>
            <a:prstGeom prst="ellipse">
              <a:avLst/>
            </a:prstGeom>
            <a:gradFill>
              <a:gsLst>
                <a:gs pos="100000">
                  <a:srgbClr val="0070C0"/>
                </a:gs>
                <a:gs pos="48000">
                  <a:srgbClr val="00B0F0"/>
                </a:gs>
              </a:gsLst>
              <a:path path="circle"/>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59" name="燕尾形 33"/>
            <p:cNvSpPr/>
            <p:nvPr/>
          </p:nvSpPr>
          <p:spPr>
            <a:xfrm>
              <a:off x="2332412" y="-1064066"/>
              <a:ext cx="348311" cy="492702"/>
            </a:xfrm>
            <a:prstGeom prst="chevron">
              <a:avLst>
                <a:gd name="adj" fmla="val 5724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endParaRPr>
            </a:p>
          </p:txBody>
        </p:sp>
      </p:grpSp>
      <p:grpSp>
        <p:nvGrpSpPr>
          <p:cNvPr id="11" name="组合 10"/>
          <p:cNvGrpSpPr/>
          <p:nvPr/>
        </p:nvGrpSpPr>
        <p:grpSpPr>
          <a:xfrm>
            <a:off x="3904508" y="3691364"/>
            <a:ext cx="7416294" cy="2247404"/>
            <a:chOff x="3999732" y="3658027"/>
            <a:chExt cx="7416294" cy="2247404"/>
          </a:xfrm>
        </p:grpSpPr>
        <p:sp>
          <p:nvSpPr>
            <p:cNvPr id="7" name="文本框 6"/>
            <p:cNvSpPr txBox="1"/>
            <p:nvPr/>
          </p:nvSpPr>
          <p:spPr>
            <a:xfrm>
              <a:off x="4118263" y="4662014"/>
              <a:ext cx="7297763" cy="1243417"/>
            </a:xfrm>
            <a:prstGeom prst="rect">
              <a:avLst/>
            </a:prstGeom>
            <a:noFill/>
          </p:spPr>
          <p:txBody>
            <a:bodyPr wrap="square" rtlCol="0">
              <a:spAutoFit/>
            </a:bodyPr>
            <a:lstStyle/>
            <a:p>
              <a:pPr marL="285750" indent="-285750" algn="just">
                <a:lnSpc>
                  <a:spcPct val="120000"/>
                </a:lnSpc>
                <a:spcBef>
                  <a:spcPts val="600"/>
                </a:spcBef>
                <a:buFont typeface="Wingdings" panose="05000000000000000000" pitchFamily="2" charset="2"/>
                <a:buChar char="Ø"/>
              </a:pPr>
              <a:r>
                <a:rPr lang="en-US" altLang="zh-CN" b="1"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1</a:t>
              </a:r>
              <a:r>
                <a:rPr lang="zh-CN" altLang="zh-CN" b="1"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类考生：</a:t>
              </a:r>
              <a:r>
                <a:rPr lang="zh-CN" altLang="zh-CN"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报考中央机关及其省级直属机构综合管理类职位的</a:t>
              </a:r>
              <a:r>
                <a:rPr lang="zh-CN" altLang="zh-CN" dirty="0" smtClean="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考生</a:t>
              </a:r>
              <a:endParaRPr lang="zh-CN" altLang="zh-CN"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endParaRPr>
            </a:p>
            <a:p>
              <a:pPr marL="285750" indent="-285750" algn="just">
                <a:lnSpc>
                  <a:spcPct val="120000"/>
                </a:lnSpc>
                <a:spcBef>
                  <a:spcPts val="600"/>
                </a:spcBef>
                <a:buFont typeface="Wingdings" panose="05000000000000000000" pitchFamily="2" charset="2"/>
                <a:buChar char="Ø"/>
              </a:pPr>
              <a:r>
                <a:rPr lang="en-US" altLang="zh-CN" b="1"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2</a:t>
              </a:r>
              <a:r>
                <a:rPr lang="zh-CN" altLang="zh-CN" b="1"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类考生：</a:t>
              </a:r>
              <a:r>
                <a:rPr lang="zh-CN" altLang="zh-CN"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报考市（地）级及以下直属机构综合管理类职位的</a:t>
              </a:r>
              <a:r>
                <a:rPr lang="zh-CN" altLang="zh-CN" dirty="0" smtClean="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考生</a:t>
              </a:r>
              <a:endParaRPr lang="zh-CN" altLang="zh-CN"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endParaRPr>
            </a:p>
            <a:p>
              <a:pPr marL="285750" indent="-285750" algn="just">
                <a:lnSpc>
                  <a:spcPct val="120000"/>
                </a:lnSpc>
                <a:spcBef>
                  <a:spcPts val="600"/>
                </a:spcBef>
                <a:buFont typeface="Wingdings" panose="05000000000000000000" pitchFamily="2" charset="2"/>
                <a:buChar char="Ø"/>
              </a:pPr>
              <a:r>
                <a:rPr lang="en-US" altLang="zh-CN" b="1"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3</a:t>
              </a:r>
              <a:r>
                <a:rPr lang="zh-CN" altLang="zh-CN" b="1"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类考生：</a:t>
              </a:r>
              <a:r>
                <a:rPr lang="zh-CN" altLang="zh-CN"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报考行政执法类职位的</a:t>
              </a:r>
              <a:r>
                <a:rPr lang="zh-CN" altLang="zh-CN" dirty="0" smtClean="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考生</a:t>
              </a:r>
              <a:r>
                <a:rPr lang="en-US" altLang="zh-CN" dirty="0" smtClean="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 </a:t>
              </a:r>
              <a:r>
                <a:rPr lang="zh-CN" altLang="zh-CN" dirty="0" smtClean="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zh-CN"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今年新加）</a:t>
              </a:r>
              <a:endParaRPr lang="zh-CN" altLang="zh-CN"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nvGrpSpPr>
            <p:cNvPr id="10" name="组合 9"/>
            <p:cNvGrpSpPr/>
            <p:nvPr/>
          </p:nvGrpSpPr>
          <p:grpSpPr>
            <a:xfrm>
              <a:off x="3999732" y="3658027"/>
              <a:ext cx="7355839" cy="892039"/>
              <a:chOff x="3999732" y="3500796"/>
              <a:chExt cx="7355839" cy="892039"/>
            </a:xfrm>
          </p:grpSpPr>
          <p:sp>
            <p:nvSpPr>
              <p:cNvPr id="9" name="矩形: 圆角 8"/>
              <p:cNvSpPr/>
              <p:nvPr/>
            </p:nvSpPr>
            <p:spPr>
              <a:xfrm>
                <a:off x="3999732" y="3533825"/>
                <a:ext cx="7355839" cy="847391"/>
              </a:xfrm>
              <a:prstGeom prst="roundRect">
                <a:avLst>
                  <a:gd name="adj" fmla="val 50000"/>
                </a:avLst>
              </a:prstGeom>
              <a:solidFill>
                <a:srgbClr val="2980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4243957" y="3500796"/>
                <a:ext cx="6446520" cy="892039"/>
              </a:xfrm>
              <a:prstGeom prst="rect">
                <a:avLst/>
              </a:prstGeom>
              <a:noFill/>
            </p:spPr>
            <p:txBody>
              <a:bodyPr wrap="square" rtlCol="0">
                <a:spAutoFit/>
              </a:bodyPr>
              <a:lstStyle/>
              <a:p>
                <a:pPr algn="ctr">
                  <a:lnSpc>
                    <a:spcPct val="150000"/>
                  </a:lnSpc>
                </a:pPr>
                <a:r>
                  <a:rPr lang="zh-CN" altLang="zh-CN" sz="2000" b="1" dirty="0">
                    <a:solidFill>
                      <a:schemeClr val="bg1"/>
                    </a:solidFill>
                    <a:latin typeface="微软雅黑 Light" panose="020B0502040204020203" pitchFamily="34" charset="-122"/>
                    <a:ea typeface="微软雅黑 Light" panose="020B0502040204020203" pitchFamily="34" charset="-122"/>
                    <a:cs typeface="Times New Roman" panose="02020603050405020304" pitchFamily="18" charset="0"/>
                  </a:rPr>
                  <a:t>行政职业能力测验和申论试卷均按三类考生分别</a:t>
                </a:r>
                <a:r>
                  <a:rPr lang="zh-CN" altLang="zh-CN" sz="2000" b="1" dirty="0" smtClean="0">
                    <a:solidFill>
                      <a:schemeClr val="bg1"/>
                    </a:solidFill>
                    <a:latin typeface="微软雅黑 Light" panose="020B0502040204020203" pitchFamily="34" charset="-122"/>
                    <a:ea typeface="微软雅黑 Light" panose="020B0502040204020203" pitchFamily="34" charset="-122"/>
                    <a:cs typeface="Times New Roman" panose="02020603050405020304" pitchFamily="18" charset="0"/>
                  </a:rPr>
                  <a:t>设置</a:t>
                </a:r>
                <a:endParaRPr lang="en-US" altLang="zh-CN" sz="2000" b="1" dirty="0">
                  <a:solidFill>
                    <a:schemeClr val="bg1"/>
                  </a:solidFill>
                  <a:latin typeface="微软雅黑 Light" panose="020B0502040204020203" pitchFamily="34" charset="-122"/>
                  <a:ea typeface="微软雅黑 Light" panose="020B0502040204020203" pitchFamily="34" charset="-122"/>
                  <a:cs typeface="Times New Roman" panose="02020603050405020304" pitchFamily="18" charset="0"/>
                </a:endParaRPr>
              </a:p>
              <a:p>
                <a:pPr algn="ctr">
                  <a:lnSpc>
                    <a:spcPct val="120000"/>
                  </a:lnSpc>
                </a:pPr>
                <a:r>
                  <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试卷按三类考生分别命</a:t>
                </a:r>
                <a:r>
                  <a:rPr lang="zh-CN" altLang="zh-CN"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制</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gr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矩形 40"/>
          <p:cNvSpPr/>
          <p:nvPr/>
        </p:nvSpPr>
        <p:spPr>
          <a:xfrm>
            <a:off x="0" y="6724891"/>
            <a:ext cx="12192000" cy="133109"/>
          </a:xfrm>
          <a:prstGeom prst="rect">
            <a:avLst/>
          </a:prstGeom>
          <a:solidFill>
            <a:srgbClr val="2980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9" name="组合 38"/>
          <p:cNvGrpSpPr/>
          <p:nvPr/>
        </p:nvGrpSpPr>
        <p:grpSpPr>
          <a:xfrm>
            <a:off x="-475301" y="264552"/>
            <a:ext cx="4142525" cy="521970"/>
            <a:chOff x="-475301" y="264552"/>
            <a:chExt cx="4142525" cy="521970"/>
          </a:xfrm>
        </p:grpSpPr>
        <p:sp>
          <p:nvSpPr>
            <p:cNvPr id="40" name="文本框 39"/>
            <p:cNvSpPr txBox="1"/>
            <p:nvPr/>
          </p:nvSpPr>
          <p:spPr>
            <a:xfrm>
              <a:off x="525244" y="264552"/>
              <a:ext cx="3141980" cy="521970"/>
            </a:xfrm>
            <a:prstGeom prst="rect">
              <a:avLst/>
            </a:prstGeom>
            <a:noFill/>
          </p:spPr>
          <p:txBody>
            <a:bodyPr wrap="none">
              <a:spAutoFit/>
            </a:bodyPr>
            <a:lstStyle/>
            <a:p>
              <a:pPr defTabSz="1289685">
                <a:defRPr/>
              </a:pPr>
              <a:r>
                <a:rPr lang="en-US" altLang="zh-CN" sz="2800" b="1" dirty="0">
                  <a:solidFill>
                    <a:schemeClr val="tx1">
                      <a:lumMod val="95000"/>
                      <a:lumOff val="5000"/>
                    </a:schemeClr>
                  </a:solidFill>
                  <a:latin typeface="Arial" panose="020B0604020202020204" pitchFamily="34" charset="0"/>
                  <a:ea typeface="思源宋体 CN SemiBold" panose="02020600000000000000" pitchFamily="18" charset="-122"/>
                  <a:cs typeface="Arial" panose="020B0604020202020204" pitchFamily="34" charset="0"/>
                </a:rPr>
                <a:t> </a:t>
              </a:r>
              <a:r>
                <a:rPr lang="zh-CN" altLang="en-US" sz="2800" b="1" dirty="0">
                  <a:solidFill>
                    <a:schemeClr val="tx1">
                      <a:lumMod val="95000"/>
                      <a:lumOff val="5000"/>
                    </a:schemeClr>
                  </a:solidFill>
                  <a:latin typeface="Arial" panose="020B0604020202020204" pitchFamily="34" charset="0"/>
                  <a:ea typeface="思源宋体 CN SemiBold" panose="02020600000000000000" pitchFamily="18" charset="-122"/>
                  <a:cs typeface="Arial" panose="020B0604020202020204" pitchFamily="34" charset="0"/>
                </a:rPr>
                <a:t>二</a:t>
              </a:r>
              <a:r>
                <a:rPr lang="zh-CN" altLang="zh-CN" sz="2800" b="1" dirty="0">
                  <a:solidFill>
                    <a:schemeClr val="tx1">
                      <a:lumMod val="95000"/>
                      <a:lumOff val="5000"/>
                    </a:schemeClr>
                  </a:solidFill>
                  <a:latin typeface="Arial" panose="020B0604020202020204" pitchFamily="34" charset="0"/>
                  <a:ea typeface="思源宋体 CN SemiBold" panose="02020600000000000000" pitchFamily="18" charset="-122"/>
                  <a:cs typeface="Arial" panose="020B0604020202020204" pitchFamily="34" charset="0"/>
                </a:rPr>
                <a:t>、试卷设计介绍</a:t>
              </a:r>
              <a:endParaRPr lang="zh-CN" altLang="zh-CN" sz="2800" b="1" dirty="0">
                <a:solidFill>
                  <a:schemeClr val="tx1">
                    <a:lumMod val="95000"/>
                    <a:lumOff val="5000"/>
                  </a:schemeClr>
                </a:solidFill>
                <a:latin typeface="Arial" panose="020B0604020202020204" pitchFamily="34" charset="0"/>
                <a:ea typeface="思源宋体 CN SemiBold" panose="02020600000000000000" pitchFamily="18" charset="-122"/>
                <a:cs typeface="Arial" panose="020B0604020202020204" pitchFamily="34" charset="0"/>
              </a:endParaRPr>
            </a:p>
          </p:txBody>
        </p:sp>
        <p:grpSp>
          <p:nvGrpSpPr>
            <p:cNvPr id="42" name="Group 9"/>
            <p:cNvGrpSpPr/>
            <p:nvPr/>
          </p:nvGrpSpPr>
          <p:grpSpPr>
            <a:xfrm>
              <a:off x="-475301" y="314436"/>
              <a:ext cx="962981" cy="423451"/>
              <a:chOff x="-533400" y="232331"/>
              <a:chExt cx="1914138" cy="568992"/>
            </a:xfrm>
          </p:grpSpPr>
          <p:sp>
            <p:nvSpPr>
              <p:cNvPr id="43" name="矩形: 圆角 42"/>
              <p:cNvSpPr/>
              <p:nvPr/>
            </p:nvSpPr>
            <p:spPr>
              <a:xfrm>
                <a:off x="-533400" y="232331"/>
                <a:ext cx="1914138" cy="568992"/>
              </a:xfrm>
              <a:prstGeom prst="roundRect">
                <a:avLst>
                  <a:gd name="adj" fmla="val 50000"/>
                </a:avLst>
              </a:prstGeom>
              <a:solidFill>
                <a:schemeClr val="bg1"/>
              </a:solidFill>
              <a:ln>
                <a:noFill/>
              </a:ln>
              <a:effectLst>
                <a:outerShdw blurRad="228600" algn="ctr" rotWithShape="0">
                  <a:srgbClr val="1168CA">
                    <a:alpha val="26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4" name="矩形: 圆角 43"/>
              <p:cNvSpPr/>
              <p:nvPr/>
            </p:nvSpPr>
            <p:spPr>
              <a:xfrm>
                <a:off x="-282048" y="276107"/>
                <a:ext cx="1619605" cy="481440"/>
              </a:xfrm>
              <a:prstGeom prst="roundRect">
                <a:avLst>
                  <a:gd name="adj" fmla="val 50000"/>
                </a:avLst>
              </a:prstGeom>
              <a:gradFill flip="none" rotWithShape="1">
                <a:gsLst>
                  <a:gs pos="0">
                    <a:srgbClr val="4198E1"/>
                  </a:gs>
                  <a:gs pos="100000">
                    <a:srgbClr val="1168CA"/>
                  </a:gs>
                </a:gsLst>
                <a:lin ang="8100000" scaled="1"/>
                <a:tileRect/>
              </a:gradFill>
              <a:ln>
                <a:noFill/>
              </a:ln>
              <a:effectLst>
                <a:outerShdw blurRad="228600" algn="ctr" rotWithShape="0">
                  <a:srgbClr val="1168CA">
                    <a:alpha val="26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grpSp>
        <p:nvGrpSpPr>
          <p:cNvPr id="28" name="组合 27"/>
          <p:cNvGrpSpPr/>
          <p:nvPr/>
        </p:nvGrpSpPr>
        <p:grpSpPr>
          <a:xfrm>
            <a:off x="403452" y="1182587"/>
            <a:ext cx="4598393" cy="523220"/>
            <a:chOff x="793433" y="1212023"/>
            <a:chExt cx="6119887" cy="523220"/>
          </a:xfrm>
        </p:grpSpPr>
        <p:sp>
          <p:nvSpPr>
            <p:cNvPr id="29" name="矩形: 圆角 28"/>
            <p:cNvSpPr/>
            <p:nvPr/>
          </p:nvSpPr>
          <p:spPr>
            <a:xfrm>
              <a:off x="793433" y="1212023"/>
              <a:ext cx="6119887" cy="523220"/>
            </a:xfrm>
            <a:prstGeom prst="roundRect">
              <a:avLst>
                <a:gd name="adj" fmla="val 50000"/>
              </a:avLst>
            </a:prstGeom>
            <a:gradFill flip="none" rotWithShape="1">
              <a:gsLst>
                <a:gs pos="0">
                  <a:srgbClr val="4198E1"/>
                </a:gs>
                <a:gs pos="100000">
                  <a:srgbClr val="1168CA"/>
                </a:gs>
              </a:gsLst>
              <a:lin ang="8100000" scaled="1"/>
              <a:tileRect/>
            </a:gradFill>
            <a:ln>
              <a:noFill/>
            </a:ln>
            <a:effectLst>
              <a:outerShdw blurRad="228600" algn="ctr" rotWithShape="0">
                <a:srgbClr val="1168CA">
                  <a:alpha val="26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30" name="文本框 29"/>
            <p:cNvSpPr txBox="1"/>
            <p:nvPr/>
          </p:nvSpPr>
          <p:spPr>
            <a:xfrm>
              <a:off x="985856" y="1242800"/>
              <a:ext cx="5735040" cy="460375"/>
            </a:xfrm>
            <a:prstGeom prst="rect">
              <a:avLst/>
            </a:prstGeom>
            <a:noFill/>
          </p:spPr>
          <p:txBody>
            <a:bodyPr wrap="square" rtlCol="0">
              <a:spAutoFit/>
            </a:bodyPr>
            <a:lstStyle/>
            <a:p>
              <a:pPr algn="ctr"/>
              <a:r>
                <a:rPr lang="zh-CN" altLang="zh-CN" sz="2400" b="1" dirty="0">
                  <a:solidFill>
                    <a:schemeClr val="bg1"/>
                  </a:solidFill>
                  <a:effectLst>
                    <a:outerShdw blurRad="38100" dist="38100" dir="2700000" algn="tl">
                      <a:srgbClr val="000000">
                        <a:alpha val="43137"/>
                      </a:srgbClr>
                    </a:outerShdw>
                  </a:effectLst>
                  <a:latin typeface="Arial" panose="020B0604020202020204" pitchFamily="34" charset="0"/>
                  <a:ea typeface="思源宋体 CN SemiBold" panose="02020600000000000000" pitchFamily="18" charset="-122"/>
                  <a:cs typeface="Arial" panose="020B0604020202020204" pitchFamily="34" charset="0"/>
                </a:rPr>
                <a:t>专业科目试卷（</a:t>
              </a:r>
              <a:r>
                <a:rPr lang="en-US" altLang="zh-CN" sz="2400" b="1" dirty="0">
                  <a:solidFill>
                    <a:schemeClr val="bg1"/>
                  </a:solidFill>
                  <a:effectLst>
                    <a:outerShdw blurRad="38100" dist="38100" dir="2700000" algn="tl">
                      <a:srgbClr val="000000">
                        <a:alpha val="43137"/>
                      </a:srgbClr>
                    </a:outerShdw>
                  </a:effectLst>
                  <a:latin typeface="Arial" panose="020B0604020202020204" pitchFamily="34" charset="0"/>
                  <a:ea typeface="思源宋体 CN SemiBold" panose="02020600000000000000" pitchFamily="18" charset="-122"/>
                  <a:cs typeface="Arial" panose="020B0604020202020204" pitchFamily="34" charset="0"/>
                </a:rPr>
                <a:t>30</a:t>
              </a:r>
              <a:r>
                <a:rPr lang="zh-CN" altLang="zh-CN" sz="2400" b="1" dirty="0">
                  <a:solidFill>
                    <a:schemeClr val="bg1"/>
                  </a:solidFill>
                  <a:effectLst>
                    <a:outerShdw blurRad="38100" dist="38100" dir="2700000" algn="tl">
                      <a:srgbClr val="000000">
                        <a:alpha val="43137"/>
                      </a:srgbClr>
                    </a:outerShdw>
                  </a:effectLst>
                  <a:latin typeface="Arial" panose="020B0604020202020204" pitchFamily="34" charset="0"/>
                  <a:ea typeface="思源宋体 CN SemiBold" panose="02020600000000000000" pitchFamily="18" charset="-122"/>
                  <a:cs typeface="Arial" panose="020B0604020202020204" pitchFamily="34" charset="0"/>
                </a:rPr>
                <a:t>份袋）</a:t>
              </a:r>
              <a:endParaRPr lang="zh-CN" altLang="zh-CN" sz="2400" b="1" dirty="0">
                <a:solidFill>
                  <a:schemeClr val="bg1"/>
                </a:solidFill>
                <a:effectLst>
                  <a:outerShdw blurRad="38100" dist="38100" dir="2700000" algn="tl">
                    <a:srgbClr val="000000">
                      <a:alpha val="43137"/>
                    </a:srgbClr>
                  </a:outerShdw>
                </a:effectLst>
                <a:latin typeface="Arial" panose="020B0604020202020204" pitchFamily="34" charset="0"/>
                <a:ea typeface="思源宋体 CN SemiBold" panose="02020600000000000000" pitchFamily="18" charset="-122"/>
                <a:cs typeface="Arial" panose="020B0604020202020204" pitchFamily="34" charset="0"/>
              </a:endParaRPr>
            </a:p>
          </p:txBody>
        </p:sp>
      </p:grpSp>
      <p:grpSp>
        <p:nvGrpSpPr>
          <p:cNvPr id="6" name="组合 5"/>
          <p:cNvGrpSpPr/>
          <p:nvPr/>
        </p:nvGrpSpPr>
        <p:grpSpPr>
          <a:xfrm>
            <a:off x="132080" y="2083313"/>
            <a:ext cx="11917680" cy="4248907"/>
            <a:chOff x="308460" y="2316828"/>
            <a:chExt cx="11703786" cy="3490028"/>
          </a:xfrm>
        </p:grpSpPr>
        <p:sp>
          <p:nvSpPr>
            <p:cNvPr id="49" name="矩形: 圆角 48"/>
            <p:cNvSpPr/>
            <p:nvPr/>
          </p:nvSpPr>
          <p:spPr>
            <a:xfrm>
              <a:off x="308460" y="2316828"/>
              <a:ext cx="11703786" cy="3490028"/>
            </a:xfrm>
            <a:prstGeom prst="roundRect">
              <a:avLst>
                <a:gd name="adj" fmla="val 6333"/>
              </a:avLst>
            </a:prstGeom>
            <a:solidFill>
              <a:schemeClr val="bg1"/>
            </a:solidFill>
            <a:ln>
              <a:noFill/>
            </a:ln>
            <a:effectLst>
              <a:outerShdw blurRad="228600" algn="ctr" rotWithShape="0">
                <a:srgbClr val="1168CA">
                  <a:alpha val="26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0" name="矩形: 圆角 49"/>
            <p:cNvSpPr/>
            <p:nvPr/>
          </p:nvSpPr>
          <p:spPr>
            <a:xfrm>
              <a:off x="396297" y="2421433"/>
              <a:ext cx="11489455" cy="3280818"/>
            </a:xfrm>
            <a:prstGeom prst="roundRect">
              <a:avLst>
                <a:gd name="adj" fmla="val 4025"/>
              </a:avLst>
            </a:prstGeom>
            <a:gradFill flip="none" rotWithShape="1">
              <a:gsLst>
                <a:gs pos="0">
                  <a:srgbClr val="4198E1"/>
                </a:gs>
                <a:gs pos="100000">
                  <a:srgbClr val="1168CA"/>
                </a:gs>
              </a:gsLst>
              <a:lin ang="8100000" scaled="1"/>
              <a:tileRect/>
            </a:gradFill>
            <a:ln>
              <a:noFill/>
            </a:ln>
            <a:effectLst>
              <a:outerShdw blurRad="228600" algn="ctr" rotWithShape="0">
                <a:srgbClr val="1168CA">
                  <a:alpha val="26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
        <p:nvSpPr>
          <p:cNvPr id="10" name="文本框 9"/>
          <p:cNvSpPr txBox="1"/>
          <p:nvPr/>
        </p:nvSpPr>
        <p:spPr>
          <a:xfrm>
            <a:off x="840514" y="2669948"/>
            <a:ext cx="3287541" cy="461665"/>
          </a:xfrm>
          <a:prstGeom prst="rect">
            <a:avLst/>
          </a:prstGeom>
          <a:noFill/>
        </p:spPr>
        <p:txBody>
          <a:bodyPr wrap="square" rtlCol="0">
            <a:spAutoFit/>
          </a:bodyPr>
          <a:lstStyle/>
          <a:p>
            <a:pPr algn="ctr"/>
            <a:r>
              <a:rPr lang="zh-CN" altLang="zh-CN"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rPr>
              <a:t>专业科目试题本袋内含</a:t>
            </a:r>
            <a:endPar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endParaRPr>
          </a:p>
        </p:txBody>
      </p:sp>
      <p:sp>
        <p:nvSpPr>
          <p:cNvPr id="11" name="文本框 10"/>
          <p:cNvSpPr txBox="1"/>
          <p:nvPr/>
        </p:nvSpPr>
        <p:spPr>
          <a:xfrm>
            <a:off x="840514" y="3284362"/>
            <a:ext cx="10210743" cy="369332"/>
          </a:xfrm>
          <a:prstGeom prst="rect">
            <a:avLst/>
          </a:prstGeom>
          <a:noFill/>
        </p:spPr>
        <p:txBody>
          <a:bodyPr wrap="square" rtlCol="0">
            <a:spAutoFit/>
          </a:bodyPr>
          <a:lstStyle/>
          <a:p>
            <a:r>
              <a:rPr lang="zh-CN" altLang="zh-CN" sz="1800" b="1" kern="100" dirty="0">
                <a:solidFill>
                  <a:schemeClr val="bg1"/>
                </a:solidFill>
                <a:effectLst/>
                <a:latin typeface="微软雅黑" panose="020B0503020204020204" pitchFamily="34" charset="-122"/>
                <a:ea typeface="微软雅黑" panose="020B0503020204020204" pitchFamily="34" charset="-122"/>
                <a:cs typeface="Arial" panose="020B0604020202020204" pitchFamily="34" charset="0"/>
              </a:rPr>
              <a:t>试题本（</a:t>
            </a:r>
            <a:r>
              <a:rPr lang="en-US" altLang="zh-CN" sz="1800" b="1" kern="100" dirty="0">
                <a:solidFill>
                  <a:schemeClr val="bg1"/>
                </a:solidFill>
                <a:effectLst/>
                <a:latin typeface="微软雅黑" panose="020B0503020204020204" pitchFamily="34" charset="-122"/>
                <a:ea typeface="微软雅黑" panose="020B0503020204020204" pitchFamily="34" charset="-122"/>
                <a:cs typeface="Arial" panose="020B0604020202020204" pitchFamily="34" charset="0"/>
              </a:rPr>
              <a:t>30</a:t>
            </a:r>
            <a:r>
              <a:rPr lang="zh-CN" altLang="zh-CN" sz="1800" b="1" kern="100" dirty="0">
                <a:solidFill>
                  <a:schemeClr val="bg1"/>
                </a:solidFill>
                <a:effectLst/>
                <a:latin typeface="微软雅黑" panose="020B0503020204020204" pitchFamily="34" charset="-122"/>
                <a:ea typeface="微软雅黑" panose="020B0503020204020204" pitchFamily="34" charset="-122"/>
                <a:cs typeface="Arial" panose="020B0604020202020204" pitchFamily="34" charset="0"/>
              </a:rPr>
              <a:t>本）、答题卡袋和内含的答题卡（</a:t>
            </a:r>
            <a:r>
              <a:rPr lang="en-US" altLang="zh-CN" sz="1800" b="1" kern="100" dirty="0">
                <a:solidFill>
                  <a:schemeClr val="bg1"/>
                </a:solidFill>
                <a:effectLst/>
                <a:latin typeface="微软雅黑" panose="020B0503020204020204" pitchFamily="34" charset="-122"/>
                <a:ea typeface="微软雅黑" panose="020B0503020204020204" pitchFamily="34" charset="-122"/>
                <a:cs typeface="Arial" panose="020B0604020202020204" pitchFamily="34" charset="0"/>
              </a:rPr>
              <a:t>30</a:t>
            </a:r>
            <a:r>
              <a:rPr lang="zh-CN" altLang="zh-CN" sz="1800" b="1" kern="100" dirty="0">
                <a:solidFill>
                  <a:schemeClr val="bg1"/>
                </a:solidFill>
                <a:effectLst/>
                <a:latin typeface="微软雅黑" panose="020B0503020204020204" pitchFamily="34" charset="-122"/>
                <a:ea typeface="微软雅黑" panose="020B0503020204020204" pitchFamily="34" charset="-122"/>
                <a:cs typeface="Arial" panose="020B0604020202020204" pitchFamily="34" charset="0"/>
              </a:rPr>
              <a:t>张）、考场情况记录卡（</a:t>
            </a:r>
            <a:r>
              <a:rPr lang="en-US" altLang="zh-CN" sz="1800" b="1" kern="100" dirty="0">
                <a:solidFill>
                  <a:schemeClr val="bg1"/>
                </a:solidFill>
                <a:effectLst/>
                <a:latin typeface="微软雅黑" panose="020B0503020204020204" pitchFamily="34" charset="-122"/>
                <a:ea typeface="微软雅黑" panose="020B0503020204020204" pitchFamily="34" charset="-122"/>
                <a:cs typeface="Arial" panose="020B0604020202020204" pitchFamily="34" charset="0"/>
              </a:rPr>
              <a:t>2</a:t>
            </a:r>
            <a:r>
              <a:rPr lang="zh-CN" altLang="zh-CN" sz="1800" b="1" kern="100" dirty="0">
                <a:solidFill>
                  <a:schemeClr val="bg1"/>
                </a:solidFill>
                <a:effectLst/>
                <a:latin typeface="微软雅黑" panose="020B0503020204020204" pitchFamily="34" charset="-122"/>
                <a:ea typeface="微软雅黑" panose="020B0503020204020204" pitchFamily="34" charset="-122"/>
                <a:cs typeface="Arial" panose="020B0604020202020204" pitchFamily="34" charset="0"/>
              </a:rPr>
              <a:t>张）、草稿纸（</a:t>
            </a:r>
            <a:r>
              <a:rPr lang="en-US" altLang="zh-CN" sz="1800" b="1" kern="100" dirty="0">
                <a:solidFill>
                  <a:schemeClr val="bg1"/>
                </a:solidFill>
                <a:effectLst/>
                <a:latin typeface="微软雅黑" panose="020B0503020204020204" pitchFamily="34" charset="-122"/>
                <a:ea typeface="微软雅黑" panose="020B0503020204020204" pitchFamily="34" charset="-122"/>
                <a:cs typeface="Arial" panose="020B0604020202020204" pitchFamily="34" charset="0"/>
              </a:rPr>
              <a:t>30</a:t>
            </a:r>
            <a:r>
              <a:rPr lang="zh-CN" altLang="zh-CN" sz="1800" b="1" kern="100" dirty="0">
                <a:solidFill>
                  <a:schemeClr val="bg1"/>
                </a:solidFill>
                <a:effectLst/>
                <a:latin typeface="微软雅黑" panose="020B0503020204020204" pitchFamily="34" charset="-122"/>
                <a:ea typeface="微软雅黑" panose="020B0503020204020204" pitchFamily="34" charset="-122"/>
                <a:cs typeface="Arial" panose="020B0604020202020204" pitchFamily="34" charset="0"/>
              </a:rPr>
              <a:t>张）。</a:t>
            </a:r>
            <a:endParaRPr lang="zh-CN" altLang="zh-CN" sz="1100" b="1" kern="100" dirty="0">
              <a:solidFill>
                <a:schemeClr val="bg1"/>
              </a:solidFill>
              <a:effectLst/>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56" name="组合 55"/>
          <p:cNvGrpSpPr/>
          <p:nvPr/>
        </p:nvGrpSpPr>
        <p:grpSpPr>
          <a:xfrm>
            <a:off x="487680" y="2737799"/>
            <a:ext cx="342900" cy="342900"/>
            <a:chOff x="1974562" y="-1313014"/>
            <a:chExt cx="990600" cy="990600"/>
          </a:xfrm>
        </p:grpSpPr>
        <p:sp>
          <p:nvSpPr>
            <p:cNvPr id="57" name="椭圆 56"/>
            <p:cNvSpPr/>
            <p:nvPr/>
          </p:nvSpPr>
          <p:spPr>
            <a:xfrm>
              <a:off x="1974562" y="-1313014"/>
              <a:ext cx="990600" cy="990600"/>
            </a:xfrm>
            <a:prstGeom prst="ellipse">
              <a:avLst/>
            </a:prstGeom>
            <a:gradFill>
              <a:gsLst>
                <a:gs pos="100000">
                  <a:srgbClr val="0070C0"/>
                </a:gs>
                <a:gs pos="48000">
                  <a:srgbClr val="00B0F0"/>
                </a:gs>
              </a:gsLst>
              <a:path path="circle"/>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58" name="燕尾形 33"/>
            <p:cNvSpPr/>
            <p:nvPr/>
          </p:nvSpPr>
          <p:spPr>
            <a:xfrm>
              <a:off x="2332412" y="-1064066"/>
              <a:ext cx="348311" cy="492702"/>
            </a:xfrm>
            <a:prstGeom prst="chevron">
              <a:avLst>
                <a:gd name="adj" fmla="val 5724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组合 37"/>
          <p:cNvGrpSpPr/>
          <p:nvPr/>
        </p:nvGrpSpPr>
        <p:grpSpPr>
          <a:xfrm>
            <a:off x="132080" y="2070613"/>
            <a:ext cx="11917680" cy="4248907"/>
            <a:chOff x="308460" y="2316828"/>
            <a:chExt cx="11703786" cy="3490028"/>
          </a:xfrm>
        </p:grpSpPr>
        <p:sp>
          <p:nvSpPr>
            <p:cNvPr id="45" name="矩形: 圆角 44"/>
            <p:cNvSpPr/>
            <p:nvPr/>
          </p:nvSpPr>
          <p:spPr>
            <a:xfrm>
              <a:off x="308460" y="2316828"/>
              <a:ext cx="11703786" cy="3490028"/>
            </a:xfrm>
            <a:prstGeom prst="roundRect">
              <a:avLst>
                <a:gd name="adj" fmla="val 6333"/>
              </a:avLst>
            </a:prstGeom>
            <a:solidFill>
              <a:schemeClr val="bg1"/>
            </a:solidFill>
            <a:ln>
              <a:noFill/>
            </a:ln>
            <a:effectLst>
              <a:outerShdw blurRad="228600" algn="ctr" rotWithShape="0">
                <a:srgbClr val="1168CA">
                  <a:alpha val="26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8" name="矩形: 圆角 47"/>
            <p:cNvSpPr/>
            <p:nvPr/>
          </p:nvSpPr>
          <p:spPr>
            <a:xfrm>
              <a:off x="396297" y="2421433"/>
              <a:ext cx="11489455" cy="3280818"/>
            </a:xfrm>
            <a:prstGeom prst="roundRect">
              <a:avLst>
                <a:gd name="adj" fmla="val 4025"/>
              </a:avLst>
            </a:prstGeom>
            <a:gradFill flip="none" rotWithShape="1">
              <a:gsLst>
                <a:gs pos="0">
                  <a:srgbClr val="4198E1"/>
                </a:gs>
                <a:gs pos="100000">
                  <a:srgbClr val="1168CA"/>
                </a:gs>
              </a:gsLst>
              <a:lin ang="8100000" scaled="1"/>
              <a:tileRect/>
            </a:gradFill>
            <a:ln>
              <a:noFill/>
            </a:ln>
            <a:effectLst>
              <a:outerShdw blurRad="228600" algn="ctr" rotWithShape="0">
                <a:srgbClr val="1168CA">
                  <a:alpha val="26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
        <p:nvSpPr>
          <p:cNvPr id="41" name="矩形 40"/>
          <p:cNvSpPr/>
          <p:nvPr/>
        </p:nvSpPr>
        <p:spPr>
          <a:xfrm>
            <a:off x="0" y="6724891"/>
            <a:ext cx="12192000" cy="133109"/>
          </a:xfrm>
          <a:prstGeom prst="rect">
            <a:avLst/>
          </a:prstGeom>
          <a:solidFill>
            <a:srgbClr val="2980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9" name="组合 38"/>
          <p:cNvGrpSpPr/>
          <p:nvPr/>
        </p:nvGrpSpPr>
        <p:grpSpPr>
          <a:xfrm>
            <a:off x="-475301" y="264552"/>
            <a:ext cx="4142525" cy="521970"/>
            <a:chOff x="-475301" y="264552"/>
            <a:chExt cx="4142525" cy="521970"/>
          </a:xfrm>
        </p:grpSpPr>
        <p:sp>
          <p:nvSpPr>
            <p:cNvPr id="40" name="文本框 39"/>
            <p:cNvSpPr txBox="1"/>
            <p:nvPr/>
          </p:nvSpPr>
          <p:spPr>
            <a:xfrm>
              <a:off x="525244" y="264552"/>
              <a:ext cx="3141980" cy="521970"/>
            </a:xfrm>
            <a:prstGeom prst="rect">
              <a:avLst/>
            </a:prstGeom>
            <a:noFill/>
          </p:spPr>
          <p:txBody>
            <a:bodyPr wrap="none">
              <a:spAutoFit/>
            </a:bodyPr>
            <a:lstStyle/>
            <a:p>
              <a:pPr defTabSz="1289685">
                <a:defRPr/>
              </a:pPr>
              <a:r>
                <a:rPr lang="en-US" altLang="zh-CN" sz="2800" b="1" dirty="0">
                  <a:solidFill>
                    <a:schemeClr val="tx1">
                      <a:lumMod val="95000"/>
                      <a:lumOff val="5000"/>
                    </a:schemeClr>
                  </a:solidFill>
                  <a:latin typeface="Arial" panose="020B0604020202020204" pitchFamily="34" charset="0"/>
                  <a:ea typeface="思源宋体 CN SemiBold" panose="02020600000000000000" pitchFamily="18" charset="-122"/>
                  <a:cs typeface="Arial" panose="020B0604020202020204" pitchFamily="34" charset="0"/>
                </a:rPr>
                <a:t> </a:t>
              </a:r>
              <a:r>
                <a:rPr lang="zh-CN" altLang="en-US" sz="2800" b="1" dirty="0">
                  <a:solidFill>
                    <a:schemeClr val="tx1">
                      <a:lumMod val="95000"/>
                      <a:lumOff val="5000"/>
                    </a:schemeClr>
                  </a:solidFill>
                  <a:latin typeface="Arial" panose="020B0604020202020204" pitchFamily="34" charset="0"/>
                  <a:ea typeface="思源宋体 CN SemiBold" panose="02020600000000000000" pitchFamily="18" charset="-122"/>
                  <a:cs typeface="Arial" panose="020B0604020202020204" pitchFamily="34" charset="0"/>
                </a:rPr>
                <a:t>二</a:t>
              </a:r>
              <a:r>
                <a:rPr lang="zh-CN" altLang="zh-CN" sz="2800" b="1" dirty="0">
                  <a:solidFill>
                    <a:schemeClr val="tx1">
                      <a:lumMod val="95000"/>
                      <a:lumOff val="5000"/>
                    </a:schemeClr>
                  </a:solidFill>
                  <a:latin typeface="Arial" panose="020B0604020202020204" pitchFamily="34" charset="0"/>
                  <a:ea typeface="思源宋体 CN SemiBold" panose="02020600000000000000" pitchFamily="18" charset="-122"/>
                  <a:cs typeface="Arial" panose="020B0604020202020204" pitchFamily="34" charset="0"/>
                </a:rPr>
                <a:t>、试卷设计介绍</a:t>
              </a:r>
              <a:endParaRPr lang="zh-CN" altLang="zh-CN" sz="2800" b="1" dirty="0">
                <a:solidFill>
                  <a:schemeClr val="tx1">
                    <a:lumMod val="95000"/>
                    <a:lumOff val="5000"/>
                  </a:schemeClr>
                </a:solidFill>
                <a:latin typeface="Arial" panose="020B0604020202020204" pitchFamily="34" charset="0"/>
                <a:ea typeface="思源宋体 CN SemiBold" panose="02020600000000000000" pitchFamily="18" charset="-122"/>
                <a:cs typeface="Arial" panose="020B0604020202020204" pitchFamily="34" charset="0"/>
              </a:endParaRPr>
            </a:p>
          </p:txBody>
        </p:sp>
        <p:grpSp>
          <p:nvGrpSpPr>
            <p:cNvPr id="42" name="Group 9"/>
            <p:cNvGrpSpPr/>
            <p:nvPr/>
          </p:nvGrpSpPr>
          <p:grpSpPr>
            <a:xfrm>
              <a:off x="-475301" y="314436"/>
              <a:ext cx="962981" cy="423451"/>
              <a:chOff x="-533400" y="232331"/>
              <a:chExt cx="1914138" cy="568992"/>
            </a:xfrm>
          </p:grpSpPr>
          <p:sp>
            <p:nvSpPr>
              <p:cNvPr id="43" name="矩形: 圆角 42"/>
              <p:cNvSpPr/>
              <p:nvPr/>
            </p:nvSpPr>
            <p:spPr>
              <a:xfrm>
                <a:off x="-533400" y="232331"/>
                <a:ext cx="1914138" cy="568992"/>
              </a:xfrm>
              <a:prstGeom prst="roundRect">
                <a:avLst>
                  <a:gd name="adj" fmla="val 50000"/>
                </a:avLst>
              </a:prstGeom>
              <a:solidFill>
                <a:schemeClr val="bg1"/>
              </a:solidFill>
              <a:ln>
                <a:noFill/>
              </a:ln>
              <a:effectLst>
                <a:outerShdw blurRad="228600" algn="ctr" rotWithShape="0">
                  <a:srgbClr val="1168CA">
                    <a:alpha val="26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4" name="矩形: 圆角 43"/>
              <p:cNvSpPr/>
              <p:nvPr/>
            </p:nvSpPr>
            <p:spPr>
              <a:xfrm>
                <a:off x="-282048" y="276107"/>
                <a:ext cx="1619605" cy="481440"/>
              </a:xfrm>
              <a:prstGeom prst="roundRect">
                <a:avLst>
                  <a:gd name="adj" fmla="val 50000"/>
                </a:avLst>
              </a:prstGeom>
              <a:gradFill flip="none" rotWithShape="1">
                <a:gsLst>
                  <a:gs pos="0">
                    <a:srgbClr val="4198E1"/>
                  </a:gs>
                  <a:gs pos="100000">
                    <a:srgbClr val="1168CA"/>
                  </a:gs>
                </a:gsLst>
                <a:lin ang="8100000" scaled="1"/>
                <a:tileRect/>
              </a:gradFill>
              <a:ln>
                <a:noFill/>
              </a:ln>
              <a:effectLst>
                <a:outerShdw blurRad="228600" algn="ctr" rotWithShape="0">
                  <a:srgbClr val="1168CA">
                    <a:alpha val="26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grpSp>
        <p:nvGrpSpPr>
          <p:cNvPr id="28" name="组合 27"/>
          <p:cNvGrpSpPr/>
          <p:nvPr/>
        </p:nvGrpSpPr>
        <p:grpSpPr>
          <a:xfrm>
            <a:off x="403452" y="1182587"/>
            <a:ext cx="4598393" cy="523220"/>
            <a:chOff x="793433" y="1212023"/>
            <a:chExt cx="6119887" cy="523220"/>
          </a:xfrm>
        </p:grpSpPr>
        <p:sp>
          <p:nvSpPr>
            <p:cNvPr id="29" name="矩形: 圆角 28"/>
            <p:cNvSpPr/>
            <p:nvPr/>
          </p:nvSpPr>
          <p:spPr>
            <a:xfrm>
              <a:off x="793433" y="1212023"/>
              <a:ext cx="6119887" cy="523220"/>
            </a:xfrm>
            <a:prstGeom prst="roundRect">
              <a:avLst>
                <a:gd name="adj" fmla="val 50000"/>
              </a:avLst>
            </a:prstGeom>
            <a:gradFill flip="none" rotWithShape="1">
              <a:gsLst>
                <a:gs pos="0">
                  <a:srgbClr val="4198E1"/>
                </a:gs>
                <a:gs pos="100000">
                  <a:srgbClr val="1168CA"/>
                </a:gs>
              </a:gsLst>
              <a:lin ang="8100000" scaled="1"/>
              <a:tileRect/>
            </a:gradFill>
            <a:ln>
              <a:noFill/>
            </a:ln>
            <a:effectLst>
              <a:outerShdw blurRad="228600" algn="ctr" rotWithShape="0">
                <a:srgbClr val="1168CA">
                  <a:alpha val="26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30" name="文本框 29"/>
            <p:cNvSpPr txBox="1"/>
            <p:nvPr/>
          </p:nvSpPr>
          <p:spPr>
            <a:xfrm>
              <a:off x="985856" y="1242800"/>
              <a:ext cx="5735040" cy="460375"/>
            </a:xfrm>
            <a:prstGeom prst="rect">
              <a:avLst/>
            </a:prstGeom>
            <a:noFill/>
          </p:spPr>
          <p:txBody>
            <a:bodyPr wrap="square" rtlCol="0">
              <a:spAutoFit/>
            </a:bodyPr>
            <a:lstStyle/>
            <a:p>
              <a:pPr algn="ctr"/>
              <a:r>
                <a:rPr lang="zh-CN" altLang="zh-CN" sz="2400" b="1" dirty="0">
                  <a:solidFill>
                    <a:schemeClr val="bg1"/>
                  </a:solidFill>
                  <a:effectLst>
                    <a:outerShdw blurRad="38100" dist="38100" dir="2700000" algn="tl">
                      <a:srgbClr val="000000">
                        <a:alpha val="43137"/>
                      </a:srgbClr>
                    </a:outerShdw>
                  </a:effectLst>
                  <a:latin typeface="Arial" panose="020B0604020202020204" pitchFamily="34" charset="0"/>
                  <a:ea typeface="思源宋体 CN SemiBold" panose="02020600000000000000" pitchFamily="18" charset="-122"/>
                  <a:cs typeface="Arial" panose="020B0604020202020204" pitchFamily="34" charset="0"/>
                </a:rPr>
                <a:t>公共科目试卷（</a:t>
              </a:r>
              <a:r>
                <a:rPr lang="en-US" altLang="zh-CN" sz="2400" b="1" dirty="0">
                  <a:solidFill>
                    <a:schemeClr val="bg1"/>
                  </a:solidFill>
                  <a:effectLst>
                    <a:outerShdw blurRad="38100" dist="38100" dir="2700000" algn="tl">
                      <a:srgbClr val="000000">
                        <a:alpha val="43137"/>
                      </a:srgbClr>
                    </a:outerShdw>
                  </a:effectLst>
                  <a:latin typeface="Arial" panose="020B0604020202020204" pitchFamily="34" charset="0"/>
                  <a:ea typeface="思源宋体 CN SemiBold" panose="02020600000000000000" pitchFamily="18" charset="-122"/>
                  <a:cs typeface="Arial" panose="020B0604020202020204" pitchFamily="34" charset="0"/>
                </a:rPr>
                <a:t>30</a:t>
              </a:r>
              <a:r>
                <a:rPr lang="zh-CN" altLang="zh-CN" sz="2400" b="1" dirty="0">
                  <a:solidFill>
                    <a:schemeClr val="bg1"/>
                  </a:solidFill>
                  <a:effectLst>
                    <a:outerShdw blurRad="38100" dist="38100" dir="2700000" algn="tl">
                      <a:srgbClr val="000000">
                        <a:alpha val="43137"/>
                      </a:srgbClr>
                    </a:outerShdw>
                  </a:effectLst>
                  <a:latin typeface="Arial" panose="020B0604020202020204" pitchFamily="34" charset="0"/>
                  <a:ea typeface="思源宋体 CN SemiBold" panose="02020600000000000000" pitchFamily="18" charset="-122"/>
                  <a:cs typeface="Arial" panose="020B0604020202020204" pitchFamily="34" charset="0"/>
                </a:rPr>
                <a:t>份袋）</a:t>
              </a:r>
              <a:endParaRPr lang="zh-CN" altLang="zh-CN" sz="2400" b="1" dirty="0">
                <a:solidFill>
                  <a:schemeClr val="bg1"/>
                </a:solidFill>
                <a:effectLst>
                  <a:outerShdw blurRad="38100" dist="38100" dir="2700000" algn="tl">
                    <a:srgbClr val="000000">
                      <a:alpha val="43137"/>
                    </a:srgbClr>
                  </a:outerShdw>
                </a:effectLst>
                <a:latin typeface="Arial" panose="020B0604020202020204" pitchFamily="34" charset="0"/>
                <a:ea typeface="思源宋体 CN SemiBold" panose="02020600000000000000" pitchFamily="18" charset="-122"/>
                <a:cs typeface="Arial" panose="020B0604020202020204" pitchFamily="34" charset="0"/>
              </a:endParaRPr>
            </a:p>
          </p:txBody>
        </p:sp>
      </p:grpSp>
      <p:sp>
        <p:nvSpPr>
          <p:cNvPr id="10" name="文本框 9"/>
          <p:cNvSpPr txBox="1"/>
          <p:nvPr/>
        </p:nvSpPr>
        <p:spPr>
          <a:xfrm>
            <a:off x="840514" y="2669948"/>
            <a:ext cx="3287541" cy="461665"/>
          </a:xfrm>
          <a:prstGeom prst="rect">
            <a:avLst/>
          </a:prstGeom>
          <a:noFill/>
        </p:spPr>
        <p:txBody>
          <a:bodyPr wrap="square" rtlCol="0">
            <a:spAutoFit/>
          </a:bodyPr>
          <a:lstStyle/>
          <a:p>
            <a:pPr algn="ctr"/>
            <a:r>
              <a:rPr lang="zh-CN" altLang="zh-CN"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rPr>
              <a:t>行测科目试题本袋内含</a:t>
            </a:r>
            <a:endPar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endParaRPr>
          </a:p>
        </p:txBody>
      </p:sp>
      <p:sp>
        <p:nvSpPr>
          <p:cNvPr id="11" name="文本框 10"/>
          <p:cNvSpPr txBox="1"/>
          <p:nvPr/>
        </p:nvSpPr>
        <p:spPr>
          <a:xfrm>
            <a:off x="901018" y="3195462"/>
            <a:ext cx="10210743" cy="369332"/>
          </a:xfrm>
          <a:prstGeom prst="rect">
            <a:avLst/>
          </a:prstGeom>
          <a:noFill/>
        </p:spPr>
        <p:txBody>
          <a:bodyPr wrap="square" rtlCol="0">
            <a:spAutoFit/>
          </a:bodyPr>
          <a:lstStyle/>
          <a:p>
            <a:r>
              <a:rPr lang="zh-CN" altLang="zh-CN" b="1" kern="1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卷卡合一试题本（</a:t>
            </a:r>
            <a:r>
              <a:rPr lang="en-US" altLang="zh-CN" b="1" kern="1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30</a:t>
            </a:r>
            <a:r>
              <a:rPr lang="zh-CN" altLang="zh-CN" b="1" kern="1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本）、答题卡空袋（</a:t>
            </a:r>
            <a:r>
              <a:rPr lang="en-US" altLang="zh-CN" b="1" kern="1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1</a:t>
            </a:r>
            <a:r>
              <a:rPr lang="zh-CN" altLang="zh-CN" b="1" kern="1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袋）、考场情况记录卡（</a:t>
            </a:r>
            <a:r>
              <a:rPr lang="en-US" altLang="zh-CN" b="1" kern="1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2</a:t>
            </a:r>
            <a:r>
              <a:rPr lang="zh-CN" altLang="zh-CN" b="1" kern="1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张）、草稿纸（</a:t>
            </a:r>
            <a:r>
              <a:rPr lang="en-US" altLang="zh-CN" b="1" kern="1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30</a:t>
            </a:r>
            <a:r>
              <a:rPr lang="zh-CN" altLang="zh-CN" b="1" kern="1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张）</a:t>
            </a:r>
            <a:endParaRPr lang="zh-CN" altLang="zh-CN" b="1" kern="1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56" name="组合 55"/>
          <p:cNvGrpSpPr/>
          <p:nvPr/>
        </p:nvGrpSpPr>
        <p:grpSpPr>
          <a:xfrm>
            <a:off x="487680" y="2737799"/>
            <a:ext cx="342900" cy="342900"/>
            <a:chOff x="1974562" y="-1313014"/>
            <a:chExt cx="990600" cy="990600"/>
          </a:xfrm>
        </p:grpSpPr>
        <p:sp>
          <p:nvSpPr>
            <p:cNvPr id="57" name="椭圆 56"/>
            <p:cNvSpPr/>
            <p:nvPr/>
          </p:nvSpPr>
          <p:spPr>
            <a:xfrm>
              <a:off x="1974562" y="-1313014"/>
              <a:ext cx="990600" cy="990600"/>
            </a:xfrm>
            <a:prstGeom prst="ellipse">
              <a:avLst/>
            </a:prstGeom>
            <a:gradFill>
              <a:gsLst>
                <a:gs pos="100000">
                  <a:srgbClr val="0070C0"/>
                </a:gs>
                <a:gs pos="48000">
                  <a:srgbClr val="00B0F0"/>
                </a:gs>
              </a:gsLst>
              <a:path path="circle"/>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58" name="燕尾形 33"/>
            <p:cNvSpPr/>
            <p:nvPr/>
          </p:nvSpPr>
          <p:spPr>
            <a:xfrm>
              <a:off x="2332412" y="-1064066"/>
              <a:ext cx="348311" cy="492702"/>
            </a:xfrm>
            <a:prstGeom prst="chevron">
              <a:avLst>
                <a:gd name="adj" fmla="val 5724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endParaRPr>
            </a:p>
          </p:txBody>
        </p:sp>
      </p:grpSp>
      <p:grpSp>
        <p:nvGrpSpPr>
          <p:cNvPr id="3" name="组合 2"/>
          <p:cNvGrpSpPr/>
          <p:nvPr/>
        </p:nvGrpSpPr>
        <p:grpSpPr>
          <a:xfrm>
            <a:off x="487680" y="3679582"/>
            <a:ext cx="10624081" cy="826130"/>
            <a:chOff x="487680" y="3794049"/>
            <a:chExt cx="10624081" cy="826130"/>
          </a:xfrm>
        </p:grpSpPr>
        <p:grpSp>
          <p:nvGrpSpPr>
            <p:cNvPr id="2" name="组合 1"/>
            <p:cNvGrpSpPr/>
            <p:nvPr/>
          </p:nvGrpSpPr>
          <p:grpSpPr>
            <a:xfrm>
              <a:off x="487680" y="3794049"/>
              <a:ext cx="8572492" cy="461665"/>
              <a:chOff x="487680" y="4251994"/>
              <a:chExt cx="8572492" cy="461665"/>
            </a:xfrm>
          </p:grpSpPr>
          <p:sp>
            <p:nvSpPr>
              <p:cNvPr id="51" name="文本框 50"/>
              <p:cNvSpPr txBox="1"/>
              <p:nvPr/>
            </p:nvSpPr>
            <p:spPr>
              <a:xfrm>
                <a:off x="817646" y="4251994"/>
                <a:ext cx="8242526" cy="461665"/>
              </a:xfrm>
              <a:prstGeom prst="rect">
                <a:avLst/>
              </a:prstGeom>
              <a:noFill/>
            </p:spPr>
            <p:txBody>
              <a:bodyPr wrap="square" rtlCol="0">
                <a:spAutoFit/>
              </a:bodyPr>
              <a:lstStyle/>
              <a:p>
                <a:r>
                  <a:rPr lang="zh-CN" altLang="zh-CN"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rPr>
                  <a:t>申论科目试题本袋内含</a:t>
                </a:r>
                <a:endParaRPr lang="zh-CN" altLang="zh-CN"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77" name="组合 76"/>
              <p:cNvGrpSpPr/>
              <p:nvPr/>
            </p:nvGrpSpPr>
            <p:grpSpPr>
              <a:xfrm>
                <a:off x="487680" y="4311378"/>
                <a:ext cx="342900" cy="342900"/>
                <a:chOff x="1974562" y="-1313014"/>
                <a:chExt cx="990600" cy="990600"/>
              </a:xfrm>
            </p:grpSpPr>
            <p:sp>
              <p:nvSpPr>
                <p:cNvPr id="78" name="椭圆 77"/>
                <p:cNvSpPr/>
                <p:nvPr/>
              </p:nvSpPr>
              <p:spPr>
                <a:xfrm>
                  <a:off x="1974562" y="-1313014"/>
                  <a:ext cx="990600" cy="990600"/>
                </a:xfrm>
                <a:prstGeom prst="ellipse">
                  <a:avLst/>
                </a:prstGeom>
                <a:gradFill>
                  <a:gsLst>
                    <a:gs pos="100000">
                      <a:srgbClr val="0070C0"/>
                    </a:gs>
                    <a:gs pos="48000">
                      <a:srgbClr val="00B0F0"/>
                    </a:gs>
                  </a:gsLst>
                  <a:path path="circle"/>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79" name="燕尾形 33"/>
                <p:cNvSpPr/>
                <p:nvPr/>
              </p:nvSpPr>
              <p:spPr>
                <a:xfrm>
                  <a:off x="2332412" y="-1064066"/>
                  <a:ext cx="348311" cy="492702"/>
                </a:xfrm>
                <a:prstGeom prst="chevron">
                  <a:avLst>
                    <a:gd name="adj" fmla="val 5724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endParaRPr>
                </a:p>
              </p:txBody>
            </p:sp>
          </p:grpSp>
        </p:grpSp>
        <p:sp>
          <p:nvSpPr>
            <p:cNvPr id="26" name="文本框 25"/>
            <p:cNvSpPr txBox="1"/>
            <p:nvPr/>
          </p:nvSpPr>
          <p:spPr>
            <a:xfrm>
              <a:off x="901018" y="4250847"/>
              <a:ext cx="10210743" cy="369332"/>
            </a:xfrm>
            <a:prstGeom prst="rect">
              <a:avLst/>
            </a:prstGeom>
            <a:noFill/>
          </p:spPr>
          <p:txBody>
            <a:bodyPr wrap="square" rtlCol="0">
              <a:spAutoFit/>
            </a:bodyPr>
            <a:lstStyle/>
            <a:p>
              <a:r>
                <a:rPr lang="zh-CN" altLang="zh-CN" b="1" kern="1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试题本（</a:t>
              </a:r>
              <a:r>
                <a:rPr lang="en-US" altLang="zh-CN" b="1" kern="1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30</a:t>
              </a:r>
              <a:r>
                <a:rPr lang="zh-CN" altLang="zh-CN" b="1" kern="1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本）、考场情况记录卡（</a:t>
              </a:r>
              <a:r>
                <a:rPr lang="en-US" altLang="zh-CN" b="1" kern="1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2</a:t>
              </a:r>
              <a:r>
                <a:rPr lang="zh-CN" altLang="zh-CN" b="1" kern="1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张）、草稿纸（</a:t>
              </a:r>
              <a:r>
                <a:rPr lang="en-US" altLang="zh-CN" b="1" kern="1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30</a:t>
              </a:r>
              <a:r>
                <a:rPr lang="zh-CN" altLang="zh-CN" b="1" kern="1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张）</a:t>
              </a:r>
              <a:endParaRPr lang="zh-CN" altLang="zh-CN" b="1" kern="1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31" name="组合 30"/>
          <p:cNvGrpSpPr/>
          <p:nvPr/>
        </p:nvGrpSpPr>
        <p:grpSpPr>
          <a:xfrm>
            <a:off x="487680" y="4659640"/>
            <a:ext cx="10624081" cy="825098"/>
            <a:chOff x="487680" y="3794049"/>
            <a:chExt cx="10624081" cy="825098"/>
          </a:xfrm>
        </p:grpSpPr>
        <p:grpSp>
          <p:nvGrpSpPr>
            <p:cNvPr id="32" name="组合 31"/>
            <p:cNvGrpSpPr/>
            <p:nvPr/>
          </p:nvGrpSpPr>
          <p:grpSpPr>
            <a:xfrm>
              <a:off x="487680" y="3794049"/>
              <a:ext cx="8572492" cy="461665"/>
              <a:chOff x="487680" y="4251994"/>
              <a:chExt cx="8572492" cy="461665"/>
            </a:xfrm>
          </p:grpSpPr>
          <p:sp>
            <p:nvSpPr>
              <p:cNvPr id="34" name="文本框 33"/>
              <p:cNvSpPr txBox="1"/>
              <p:nvPr/>
            </p:nvSpPr>
            <p:spPr>
              <a:xfrm>
                <a:off x="817646" y="4251994"/>
                <a:ext cx="8242526" cy="461665"/>
              </a:xfrm>
              <a:prstGeom prst="rect">
                <a:avLst/>
              </a:prstGeom>
              <a:noFill/>
            </p:spPr>
            <p:txBody>
              <a:bodyPr wrap="square" rtlCol="0">
                <a:spAutoFit/>
              </a:bodyPr>
              <a:lstStyle/>
              <a:p>
                <a:r>
                  <a:rPr lang="zh-CN" altLang="zh-CN"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rPr>
                  <a:t>申论科目专用答题卡袋内含</a:t>
                </a:r>
                <a:endParaRPr lang="zh-CN" altLang="zh-CN"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35" name="组合 34"/>
              <p:cNvGrpSpPr/>
              <p:nvPr/>
            </p:nvGrpSpPr>
            <p:grpSpPr>
              <a:xfrm>
                <a:off x="487680" y="4311378"/>
                <a:ext cx="342900" cy="342900"/>
                <a:chOff x="1974562" y="-1313014"/>
                <a:chExt cx="990600" cy="990600"/>
              </a:xfrm>
            </p:grpSpPr>
            <p:sp>
              <p:nvSpPr>
                <p:cNvPr id="36" name="椭圆 35"/>
                <p:cNvSpPr/>
                <p:nvPr/>
              </p:nvSpPr>
              <p:spPr>
                <a:xfrm>
                  <a:off x="1974562" y="-1313014"/>
                  <a:ext cx="990600" cy="990600"/>
                </a:xfrm>
                <a:prstGeom prst="ellipse">
                  <a:avLst/>
                </a:prstGeom>
                <a:gradFill>
                  <a:gsLst>
                    <a:gs pos="100000">
                      <a:srgbClr val="0070C0"/>
                    </a:gs>
                    <a:gs pos="48000">
                      <a:srgbClr val="00B0F0"/>
                    </a:gs>
                  </a:gsLst>
                  <a:path path="circle"/>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37" name="燕尾形 33"/>
                <p:cNvSpPr/>
                <p:nvPr/>
              </p:nvSpPr>
              <p:spPr>
                <a:xfrm>
                  <a:off x="2332412" y="-1064066"/>
                  <a:ext cx="348311" cy="492702"/>
                </a:xfrm>
                <a:prstGeom prst="chevron">
                  <a:avLst>
                    <a:gd name="adj" fmla="val 5724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endParaRPr>
                </a:p>
              </p:txBody>
            </p:sp>
          </p:grpSp>
        </p:grpSp>
        <p:sp>
          <p:nvSpPr>
            <p:cNvPr id="33" name="文本框 32"/>
            <p:cNvSpPr txBox="1"/>
            <p:nvPr/>
          </p:nvSpPr>
          <p:spPr>
            <a:xfrm>
              <a:off x="901018" y="4250847"/>
              <a:ext cx="10210743" cy="368300"/>
            </a:xfrm>
            <a:prstGeom prst="rect">
              <a:avLst/>
            </a:prstGeom>
            <a:noFill/>
          </p:spPr>
          <p:txBody>
            <a:bodyPr wrap="square" rtlCol="0">
              <a:spAutoFit/>
            </a:bodyPr>
            <a:lstStyle/>
            <a:p>
              <a:r>
                <a:rPr lang="zh-CN" altLang="zh-CN" b="1" kern="1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专用答题卡（</a:t>
              </a:r>
              <a:r>
                <a:rPr lang="en-US" altLang="zh-CN" b="1" kern="1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30</a:t>
              </a:r>
              <a:r>
                <a:rPr lang="zh-CN" altLang="zh-CN" b="1" kern="1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张）严禁折叠</a:t>
              </a:r>
              <a:endParaRPr lang="zh-CN" altLang="zh-CN" b="1" kern="1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1"/>
          <a:srcRect l="13321" t="20014" r="30889" b="47443"/>
          <a:stretch>
            <a:fillRect/>
          </a:stretch>
        </p:blipFill>
        <p:spPr>
          <a:xfrm>
            <a:off x="0" y="0"/>
            <a:ext cx="12192000" cy="7111567"/>
          </a:xfrm>
          <a:prstGeom prst="rect">
            <a:avLst/>
          </a:prstGeom>
        </p:spPr>
      </p:pic>
      <p:sp>
        <p:nvSpPr>
          <p:cNvPr id="7" name="矩形 6"/>
          <p:cNvSpPr/>
          <p:nvPr/>
        </p:nvSpPr>
        <p:spPr>
          <a:xfrm>
            <a:off x="0" y="0"/>
            <a:ext cx="12192000" cy="7111567"/>
          </a:xfrm>
          <a:prstGeom prst="rect">
            <a:avLst/>
          </a:prstGeom>
          <a:solidFill>
            <a:schemeClr val="bg1">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 name="组合 16"/>
          <p:cNvGrpSpPr/>
          <p:nvPr/>
        </p:nvGrpSpPr>
        <p:grpSpPr>
          <a:xfrm>
            <a:off x="-2013173" y="4866252"/>
            <a:ext cx="16161192" cy="3899346"/>
            <a:chOff x="-2072605" y="4908325"/>
            <a:chExt cx="16161192" cy="3899346"/>
          </a:xfrm>
        </p:grpSpPr>
        <p:sp>
          <p:nvSpPr>
            <p:cNvPr id="15" name="矩形: 圆角 14"/>
            <p:cNvSpPr/>
            <p:nvPr/>
          </p:nvSpPr>
          <p:spPr>
            <a:xfrm rot="18900000" flipV="1">
              <a:off x="-2072605" y="4908325"/>
              <a:ext cx="3899755" cy="3899346"/>
            </a:xfrm>
            <a:prstGeom prst="roundRect">
              <a:avLst>
                <a:gd name="adj" fmla="val 7779"/>
              </a:avLst>
            </a:prstGeom>
            <a:gradFill flip="none" rotWithShape="1">
              <a:gsLst>
                <a:gs pos="0">
                  <a:srgbClr val="4198E1"/>
                </a:gs>
                <a:gs pos="100000">
                  <a:srgbClr val="1168CA"/>
                </a:gs>
              </a:gsLst>
              <a:lin ang="8100000" scaled="1"/>
              <a:tileRect/>
            </a:gradFill>
            <a:ln>
              <a:noFill/>
            </a:ln>
            <a:effectLst>
              <a:outerShdw blurRad="228600" algn="ctr" rotWithShape="0">
                <a:srgbClr val="1168CA">
                  <a:alpha val="26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16" name="矩形: 圆角 15"/>
            <p:cNvSpPr/>
            <p:nvPr/>
          </p:nvSpPr>
          <p:spPr>
            <a:xfrm rot="18900000" flipV="1">
              <a:off x="10188832" y="4908325"/>
              <a:ext cx="3899755" cy="3899346"/>
            </a:xfrm>
            <a:prstGeom prst="roundRect">
              <a:avLst>
                <a:gd name="adj" fmla="val 7779"/>
              </a:avLst>
            </a:prstGeom>
            <a:gradFill flip="none" rotWithShape="1">
              <a:gsLst>
                <a:gs pos="0">
                  <a:srgbClr val="4198E1"/>
                </a:gs>
                <a:gs pos="100000">
                  <a:srgbClr val="1168CA"/>
                </a:gs>
              </a:gsLst>
              <a:lin ang="8100000" scaled="1"/>
              <a:tileRect/>
            </a:gradFill>
            <a:ln>
              <a:noFill/>
            </a:ln>
            <a:effectLst>
              <a:outerShdw blurRad="228600" algn="ctr" rotWithShape="0">
                <a:srgbClr val="1168CA">
                  <a:alpha val="26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5522366" y="1808481"/>
            <a:ext cx="1147268" cy="1247030"/>
            <a:chOff x="3040894" y="1322311"/>
            <a:chExt cx="776362" cy="843871"/>
          </a:xfrm>
        </p:grpSpPr>
        <p:sp>
          <p:nvSpPr>
            <p:cNvPr id="10" name="Freeform 27"/>
            <p:cNvSpPr/>
            <p:nvPr/>
          </p:nvSpPr>
          <p:spPr bwMode="auto">
            <a:xfrm flipH="1">
              <a:off x="3040894" y="1322311"/>
              <a:ext cx="776362" cy="843871"/>
            </a:xfrm>
            <a:custGeom>
              <a:avLst/>
              <a:gdLst>
                <a:gd name="T0" fmla="*/ 561 w 1150"/>
                <a:gd name="T1" fmla="*/ 0 h 1250"/>
                <a:gd name="T2" fmla="*/ 0 w 1150"/>
                <a:gd name="T3" fmla="*/ 323 h 1250"/>
                <a:gd name="T4" fmla="*/ 0 w 1150"/>
                <a:gd name="T5" fmla="*/ 956 h 1250"/>
                <a:gd name="T6" fmla="*/ 569 w 1150"/>
                <a:gd name="T7" fmla="*/ 1250 h 1250"/>
                <a:gd name="T8" fmla="*/ 1150 w 1150"/>
                <a:gd name="T9" fmla="*/ 956 h 1250"/>
                <a:gd name="T10" fmla="*/ 1150 w 1150"/>
                <a:gd name="T11" fmla="*/ 320 h 1250"/>
                <a:gd name="T12" fmla="*/ 561 w 1150"/>
                <a:gd name="T13" fmla="*/ 0 h 1250"/>
              </a:gdLst>
              <a:ahLst/>
              <a:cxnLst>
                <a:cxn ang="0">
                  <a:pos x="T0" y="T1"/>
                </a:cxn>
                <a:cxn ang="0">
                  <a:pos x="T2" y="T3"/>
                </a:cxn>
                <a:cxn ang="0">
                  <a:pos x="T4" y="T5"/>
                </a:cxn>
                <a:cxn ang="0">
                  <a:pos x="T6" y="T7"/>
                </a:cxn>
                <a:cxn ang="0">
                  <a:pos x="T8" y="T9"/>
                </a:cxn>
                <a:cxn ang="0">
                  <a:pos x="T10" y="T11"/>
                </a:cxn>
                <a:cxn ang="0">
                  <a:pos x="T12" y="T13"/>
                </a:cxn>
              </a:cxnLst>
              <a:rect l="0" t="0" r="r" b="b"/>
              <a:pathLst>
                <a:path w="1150" h="1250">
                  <a:moveTo>
                    <a:pt x="561" y="0"/>
                  </a:moveTo>
                  <a:lnTo>
                    <a:pt x="0" y="323"/>
                  </a:lnTo>
                  <a:lnTo>
                    <a:pt x="0" y="956"/>
                  </a:lnTo>
                  <a:lnTo>
                    <a:pt x="569" y="1250"/>
                  </a:lnTo>
                  <a:lnTo>
                    <a:pt x="1150" y="956"/>
                  </a:lnTo>
                  <a:lnTo>
                    <a:pt x="1150" y="320"/>
                  </a:lnTo>
                  <a:lnTo>
                    <a:pt x="561" y="0"/>
                  </a:lnTo>
                  <a:close/>
                </a:path>
              </a:pathLst>
            </a:custGeom>
            <a:gradFill flip="none" rotWithShape="1">
              <a:gsLst>
                <a:gs pos="0">
                  <a:srgbClr val="4198E1"/>
                </a:gs>
                <a:gs pos="100000">
                  <a:srgbClr val="1168CA"/>
                </a:gs>
              </a:gsLst>
              <a:lin ang="8100000" scaled="1"/>
              <a:tileRect/>
            </a:gradFill>
            <a:ln>
              <a:noFill/>
            </a:ln>
            <a:effectLst>
              <a:outerShdw blurRad="228600" algn="ctr" rotWithShape="0">
                <a:srgbClr val="1168CA">
                  <a:alpha val="26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11" name="文本框 10"/>
            <p:cNvSpPr txBox="1"/>
            <p:nvPr/>
          </p:nvSpPr>
          <p:spPr>
            <a:xfrm>
              <a:off x="3189378" y="1367588"/>
              <a:ext cx="443884" cy="749786"/>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6600" b="1"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2</a:t>
              </a:r>
              <a:endParaRPr kumimoji="0" lang="zh-CN" altLang="en-US" sz="6600" b="1"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sp>
        <p:nvSpPr>
          <p:cNvPr id="14" name="矩形 13"/>
          <p:cNvSpPr/>
          <p:nvPr/>
        </p:nvSpPr>
        <p:spPr>
          <a:xfrm>
            <a:off x="5722113" y="4762427"/>
            <a:ext cx="655364" cy="45719"/>
          </a:xfrm>
          <a:prstGeom prst="rect">
            <a:avLst/>
          </a:prstGeom>
          <a:gradFill>
            <a:gsLst>
              <a:gs pos="1000">
                <a:schemeClr val="accent1"/>
              </a:gs>
              <a:gs pos="99000">
                <a:schemeClr val="accent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字魂59号-创粗黑"/>
              <a:cs typeface="+mn-cs"/>
            </a:endParaRPr>
          </a:p>
        </p:txBody>
      </p:sp>
      <p:sp>
        <p:nvSpPr>
          <p:cNvPr id="3" name="稻壳儿_刀客儿出品_2"/>
          <p:cNvSpPr/>
          <p:nvPr/>
        </p:nvSpPr>
        <p:spPr>
          <a:xfrm>
            <a:off x="3439213" y="3186903"/>
            <a:ext cx="5313575" cy="829945"/>
          </a:xfrm>
          <a:prstGeom prst="rect">
            <a:avLst/>
          </a:prstGeom>
        </p:spPr>
        <p:txBody>
          <a:bodyPr wrap="square">
            <a:spAutoFit/>
          </a:bodyPr>
          <a:lstStyle/>
          <a:p>
            <a:pPr algn="ctr" defTabSz="1289685">
              <a:defRPr/>
            </a:pPr>
            <a:r>
              <a:rPr lang="zh-CN" altLang="zh-CN" sz="4800" b="1" dirty="0">
                <a:solidFill>
                  <a:schemeClr val="tx1">
                    <a:lumMod val="95000"/>
                    <a:lumOff val="5000"/>
                  </a:schemeClr>
                </a:solidFill>
                <a:latin typeface="Arial" panose="020B0604020202020204" pitchFamily="34" charset="0"/>
                <a:ea typeface="思源宋体 CN SemiBold" panose="02020600000000000000" pitchFamily="18" charset="-122"/>
                <a:cs typeface="Arial" panose="020B0604020202020204" pitchFamily="34" charset="0"/>
              </a:rPr>
              <a:t>监考及防疫要求</a:t>
            </a:r>
            <a:endParaRPr lang="zh-CN" altLang="zh-CN" sz="4800" b="1" dirty="0">
              <a:solidFill>
                <a:schemeClr val="tx1">
                  <a:lumMod val="95000"/>
                  <a:lumOff val="5000"/>
                </a:schemeClr>
              </a:solidFill>
              <a:latin typeface="Arial" panose="020B0604020202020204" pitchFamily="34" charset="0"/>
              <a:ea typeface="思源宋体 CN SemiBold" panose="02020600000000000000" pitchFamily="18" charset="-122"/>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矩形 40"/>
          <p:cNvSpPr/>
          <p:nvPr/>
        </p:nvSpPr>
        <p:spPr>
          <a:xfrm>
            <a:off x="0" y="6724891"/>
            <a:ext cx="12192000" cy="133109"/>
          </a:xfrm>
          <a:prstGeom prst="rect">
            <a:avLst/>
          </a:prstGeom>
          <a:solidFill>
            <a:srgbClr val="2980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9" name="组合 38"/>
          <p:cNvGrpSpPr/>
          <p:nvPr/>
        </p:nvGrpSpPr>
        <p:grpSpPr>
          <a:xfrm>
            <a:off x="-475301" y="264552"/>
            <a:ext cx="4142525" cy="521970"/>
            <a:chOff x="-475301" y="264552"/>
            <a:chExt cx="4142525" cy="521970"/>
          </a:xfrm>
        </p:grpSpPr>
        <p:sp>
          <p:nvSpPr>
            <p:cNvPr id="40" name="文本框 39"/>
            <p:cNvSpPr txBox="1"/>
            <p:nvPr/>
          </p:nvSpPr>
          <p:spPr>
            <a:xfrm>
              <a:off x="525244" y="264552"/>
              <a:ext cx="3141980" cy="521970"/>
            </a:xfrm>
            <a:prstGeom prst="rect">
              <a:avLst/>
            </a:prstGeom>
            <a:noFill/>
          </p:spPr>
          <p:txBody>
            <a:bodyPr wrap="none">
              <a:spAutoFit/>
            </a:bodyPr>
            <a:lstStyle/>
            <a:p>
              <a:pPr defTabSz="1289685">
                <a:defRPr/>
              </a:pPr>
              <a:r>
                <a:rPr lang="en-US" altLang="zh-CN" sz="2800" b="1" dirty="0">
                  <a:solidFill>
                    <a:schemeClr val="tx1">
                      <a:lumMod val="95000"/>
                      <a:lumOff val="5000"/>
                    </a:schemeClr>
                  </a:solidFill>
                  <a:latin typeface="Arial" panose="020B0604020202020204" pitchFamily="34" charset="0"/>
                  <a:ea typeface="思源宋体 CN SemiBold" panose="02020600000000000000" pitchFamily="18" charset="-122"/>
                  <a:cs typeface="Arial" panose="020B0604020202020204" pitchFamily="34" charset="0"/>
                </a:rPr>
                <a:t> </a:t>
              </a:r>
              <a:r>
                <a:rPr lang="zh-CN" altLang="en-US" sz="2800" b="1" dirty="0">
                  <a:solidFill>
                    <a:schemeClr val="tx1">
                      <a:lumMod val="95000"/>
                      <a:lumOff val="5000"/>
                    </a:schemeClr>
                  </a:solidFill>
                  <a:latin typeface="Arial" panose="020B0604020202020204" pitchFamily="34" charset="0"/>
                  <a:ea typeface="思源宋体 CN SemiBold" panose="02020600000000000000" pitchFamily="18" charset="-122"/>
                  <a:cs typeface="Arial" panose="020B0604020202020204" pitchFamily="34" charset="0"/>
                </a:rPr>
                <a:t>一</a:t>
              </a:r>
              <a:r>
                <a:rPr lang="zh-CN" altLang="zh-CN" sz="2800" b="1" dirty="0">
                  <a:solidFill>
                    <a:schemeClr val="tx1">
                      <a:lumMod val="95000"/>
                      <a:lumOff val="5000"/>
                    </a:schemeClr>
                  </a:solidFill>
                  <a:latin typeface="Arial" panose="020B0604020202020204" pitchFamily="34" charset="0"/>
                  <a:ea typeface="思源宋体 CN SemiBold" panose="02020600000000000000" pitchFamily="18" charset="-122"/>
                  <a:cs typeface="Arial" panose="020B0604020202020204" pitchFamily="34" charset="0"/>
                </a:rPr>
                <a:t>、监考人员要求</a:t>
              </a:r>
              <a:endParaRPr lang="zh-CN" altLang="zh-CN" sz="2800" b="1" dirty="0">
                <a:solidFill>
                  <a:schemeClr val="tx1">
                    <a:lumMod val="95000"/>
                    <a:lumOff val="5000"/>
                  </a:schemeClr>
                </a:solidFill>
                <a:latin typeface="Arial" panose="020B0604020202020204" pitchFamily="34" charset="0"/>
                <a:ea typeface="思源宋体 CN SemiBold" panose="02020600000000000000" pitchFamily="18" charset="-122"/>
                <a:cs typeface="Arial" panose="020B0604020202020204" pitchFamily="34" charset="0"/>
              </a:endParaRPr>
            </a:p>
          </p:txBody>
        </p:sp>
        <p:grpSp>
          <p:nvGrpSpPr>
            <p:cNvPr id="42" name="Group 9"/>
            <p:cNvGrpSpPr/>
            <p:nvPr/>
          </p:nvGrpSpPr>
          <p:grpSpPr>
            <a:xfrm>
              <a:off x="-475301" y="314436"/>
              <a:ext cx="962981" cy="423451"/>
              <a:chOff x="-533400" y="232331"/>
              <a:chExt cx="1914138" cy="568992"/>
            </a:xfrm>
          </p:grpSpPr>
          <p:sp>
            <p:nvSpPr>
              <p:cNvPr id="43" name="矩形: 圆角 42"/>
              <p:cNvSpPr/>
              <p:nvPr/>
            </p:nvSpPr>
            <p:spPr>
              <a:xfrm>
                <a:off x="-533400" y="232331"/>
                <a:ext cx="1914138" cy="568992"/>
              </a:xfrm>
              <a:prstGeom prst="roundRect">
                <a:avLst>
                  <a:gd name="adj" fmla="val 50000"/>
                </a:avLst>
              </a:prstGeom>
              <a:solidFill>
                <a:schemeClr val="bg1"/>
              </a:solidFill>
              <a:ln>
                <a:noFill/>
              </a:ln>
              <a:effectLst>
                <a:outerShdw blurRad="228600" algn="ctr" rotWithShape="0">
                  <a:srgbClr val="1168CA">
                    <a:alpha val="26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4" name="矩形: 圆角 43"/>
              <p:cNvSpPr/>
              <p:nvPr/>
            </p:nvSpPr>
            <p:spPr>
              <a:xfrm>
                <a:off x="-282048" y="276107"/>
                <a:ext cx="1619605" cy="481440"/>
              </a:xfrm>
              <a:prstGeom prst="roundRect">
                <a:avLst>
                  <a:gd name="adj" fmla="val 50000"/>
                </a:avLst>
              </a:prstGeom>
              <a:gradFill flip="none" rotWithShape="1">
                <a:gsLst>
                  <a:gs pos="0">
                    <a:srgbClr val="4198E1"/>
                  </a:gs>
                  <a:gs pos="100000">
                    <a:srgbClr val="1168CA"/>
                  </a:gs>
                </a:gsLst>
                <a:lin ang="8100000" scaled="1"/>
                <a:tileRect/>
              </a:gradFill>
              <a:ln>
                <a:noFill/>
              </a:ln>
              <a:effectLst>
                <a:outerShdw blurRad="228600" algn="ctr" rotWithShape="0">
                  <a:srgbClr val="1168CA">
                    <a:alpha val="26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sp>
        <p:nvSpPr>
          <p:cNvPr id="46" name="矩形 45"/>
          <p:cNvSpPr/>
          <p:nvPr/>
        </p:nvSpPr>
        <p:spPr>
          <a:xfrm>
            <a:off x="375138" y="1441938"/>
            <a:ext cx="11183816" cy="4775982"/>
          </a:xfrm>
          <a:prstGeom prst="rect">
            <a:avLst/>
          </a:prstGeom>
          <a:blipFill dpi="0" rotWithShape="1">
            <a:blip r:embed="rId1" cstate="screen"/>
            <a:srcRect/>
            <a:stretch>
              <a:fillRect/>
            </a:stretch>
          </a:blipFill>
          <a:ln w="12700" cap="flat" cmpd="sng" algn="ctr">
            <a:noFill/>
            <a:prstDash val="solid"/>
            <a:miter lim="800000"/>
          </a:ln>
          <a:effectLst>
            <a:outerShdw blurRad="1270000" sx="90000" sy="90000" algn="ctr" rotWithShape="0">
              <a:sysClr val="windowText" lastClr="000000">
                <a:lumMod val="95000"/>
                <a:lumOff val="5000"/>
                <a:alpha val="40000"/>
              </a:sysClr>
            </a:outerShdw>
          </a:effectLst>
        </p:spPr>
        <p:txBody>
          <a:bodyPr rtlCol="0" anchor="ctr"/>
          <a:lstStyle/>
          <a:p>
            <a:pPr algn="ctr" defTabSz="457200"/>
            <a:endParaRPr lang="zh-CN" altLang="en-US">
              <a:solidFill>
                <a:prstClr val="white"/>
              </a:solidFill>
              <a:latin typeface="思源黑体"/>
              <a:cs typeface="+mn-ea"/>
            </a:endParaRPr>
          </a:p>
        </p:txBody>
      </p:sp>
      <p:sp>
        <p:nvSpPr>
          <p:cNvPr id="56" name="任意多边形: 形状 23"/>
          <p:cNvSpPr/>
          <p:nvPr/>
        </p:nvSpPr>
        <p:spPr bwMode="auto">
          <a:xfrm>
            <a:off x="1950720" y="1244977"/>
            <a:ext cx="9720580" cy="5043523"/>
          </a:xfrm>
          <a:custGeom>
            <a:avLst/>
            <a:gdLst>
              <a:gd name="connsiteX0" fmla="*/ 3191453 w 8140216"/>
              <a:gd name="connsiteY0" fmla="*/ 0 h 5642383"/>
              <a:gd name="connsiteX1" fmla="*/ 8140216 w 8140216"/>
              <a:gd name="connsiteY1" fmla="*/ 0 h 5642383"/>
              <a:gd name="connsiteX2" fmla="*/ 8140216 w 8140216"/>
              <a:gd name="connsiteY2" fmla="*/ 5642383 h 5642383"/>
              <a:gd name="connsiteX3" fmla="*/ 0 w 8140216"/>
              <a:gd name="connsiteY3" fmla="*/ 5642383 h 5642383"/>
              <a:gd name="connsiteX0-1" fmla="*/ 2833161 w 8140216"/>
              <a:gd name="connsiteY0-2" fmla="*/ 45466 h 5642383"/>
              <a:gd name="connsiteX1-3" fmla="*/ 8140216 w 8140216"/>
              <a:gd name="connsiteY1-4" fmla="*/ 0 h 5642383"/>
              <a:gd name="connsiteX2-5" fmla="*/ 8140216 w 8140216"/>
              <a:gd name="connsiteY2-6" fmla="*/ 5642383 h 5642383"/>
              <a:gd name="connsiteX3-7" fmla="*/ 0 w 8140216"/>
              <a:gd name="connsiteY3-8" fmla="*/ 5642383 h 5642383"/>
              <a:gd name="connsiteX4" fmla="*/ 2833161 w 8140216"/>
              <a:gd name="connsiteY4" fmla="*/ 45466 h 5642383"/>
            </a:gdLst>
            <a:ahLst/>
            <a:cxnLst>
              <a:cxn ang="0">
                <a:pos x="connsiteX0-1" y="connsiteY0-2"/>
              </a:cxn>
              <a:cxn ang="0">
                <a:pos x="connsiteX1-3" y="connsiteY1-4"/>
              </a:cxn>
              <a:cxn ang="0">
                <a:pos x="connsiteX2-5" y="connsiteY2-6"/>
              </a:cxn>
              <a:cxn ang="0">
                <a:pos x="connsiteX3-7" y="connsiteY3-8"/>
              </a:cxn>
              <a:cxn ang="0">
                <a:pos x="connsiteX4" y="connsiteY4"/>
              </a:cxn>
            </a:cxnLst>
            <a:rect l="l" t="t" r="r" b="b"/>
            <a:pathLst>
              <a:path w="8140216" h="5642383">
                <a:moveTo>
                  <a:pt x="2833161" y="45466"/>
                </a:moveTo>
                <a:lnTo>
                  <a:pt x="8140216" y="0"/>
                </a:lnTo>
                <a:lnTo>
                  <a:pt x="8140216" y="5642383"/>
                </a:lnTo>
                <a:lnTo>
                  <a:pt x="0" y="5642383"/>
                </a:lnTo>
                <a:cubicBezTo>
                  <a:pt x="1063818" y="3761589"/>
                  <a:pt x="1769343" y="1926260"/>
                  <a:pt x="2833161" y="45466"/>
                </a:cubicBezTo>
                <a:close/>
              </a:path>
            </a:pathLst>
          </a:custGeom>
          <a:gradFill flip="none" rotWithShape="1">
            <a:gsLst>
              <a:gs pos="0">
                <a:srgbClr val="4198E1"/>
              </a:gs>
              <a:gs pos="100000">
                <a:srgbClr val="1168CA"/>
              </a:gs>
            </a:gsLst>
            <a:lin ang="8100000" scaled="1"/>
            <a:tileRect/>
          </a:gradFill>
          <a:ln>
            <a:noFill/>
          </a:ln>
          <a:effectLst>
            <a:outerShdw blurRad="228600" algn="ctr" rotWithShape="0">
              <a:srgbClr val="1168CA">
                <a:alpha val="26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cxnSp>
        <p:nvCxnSpPr>
          <p:cNvPr id="57" name="直接连接符 28"/>
          <p:cNvCxnSpPr/>
          <p:nvPr/>
        </p:nvCxnSpPr>
        <p:spPr bwMode="auto">
          <a:xfrm flipV="1">
            <a:off x="2225040" y="1036320"/>
            <a:ext cx="3423920" cy="5252180"/>
          </a:xfrm>
          <a:prstGeom prst="line">
            <a:avLst/>
          </a:prstGeom>
          <a:solidFill>
            <a:schemeClr val="accent1"/>
          </a:solidFill>
          <a:ln w="9525" cap="flat" cmpd="sng" algn="ctr">
            <a:solidFill>
              <a:schemeClr val="bg1"/>
            </a:solidFill>
            <a:prstDash val="solid"/>
            <a:round/>
            <a:headEnd type="none" w="med" len="med"/>
            <a:tailEnd type="none" w="med" len="med"/>
          </a:ln>
          <a:effectLst/>
        </p:spPr>
      </p:cxnSp>
      <p:sp>
        <p:nvSpPr>
          <p:cNvPr id="38" name="文本框 37"/>
          <p:cNvSpPr txBox="1"/>
          <p:nvPr/>
        </p:nvSpPr>
        <p:spPr>
          <a:xfrm>
            <a:off x="5173638" y="1643995"/>
            <a:ext cx="6385316" cy="1087755"/>
          </a:xfrm>
          <a:prstGeom prst="rect">
            <a:avLst/>
          </a:prstGeom>
          <a:noFill/>
        </p:spPr>
        <p:txBody>
          <a:bodyPr wrap="square">
            <a:spAutoFit/>
          </a:bodyPr>
          <a:lstStyle/>
          <a:p>
            <a:pPr algn="just">
              <a:lnSpc>
                <a:spcPct val="120000"/>
              </a:lnSpc>
            </a:pPr>
            <a:r>
              <a:rPr lang="zh-CN" altLang="zh-CN" sz="1800" kern="100" dirty="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rPr>
              <a:t>（一）应选择作风正派、坚持原则、遵守纪律、并有一定</a:t>
            </a:r>
            <a:r>
              <a:rPr lang="zh-CN" altLang="zh-CN" sz="1800" kern="100" dirty="0" smtClean="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rPr>
              <a:t>监</a:t>
            </a:r>
            <a:endParaRPr lang="en-US" altLang="zh-CN" sz="1800" kern="100" dirty="0" smtClean="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endParaRPr>
          </a:p>
          <a:p>
            <a:pPr algn="just">
              <a:lnSpc>
                <a:spcPct val="120000"/>
              </a:lnSpc>
            </a:pPr>
            <a:r>
              <a:rPr lang="zh-CN" altLang="zh-CN" sz="1800" kern="100" dirty="0" smtClean="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rPr>
              <a:t>考</a:t>
            </a:r>
            <a:r>
              <a:rPr lang="zh-CN" altLang="zh-CN" sz="1800" kern="100" dirty="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rPr>
              <a:t>经验的学校正式教职工作为监考员，</a:t>
            </a:r>
            <a:r>
              <a:rPr lang="zh-CN" altLang="zh-CN" sz="1800" kern="100" dirty="0" smtClean="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rPr>
              <a:t>严禁选派</a:t>
            </a:r>
            <a:r>
              <a:rPr lang="zh-CN" altLang="zh-CN" sz="1800" kern="100" dirty="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rPr>
              <a:t>临时聘用人员或学生作为监考员。</a:t>
            </a:r>
            <a:endParaRPr lang="zh-CN" altLang="zh-CN" sz="1100" kern="100" dirty="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4" name="文本框 63"/>
          <p:cNvSpPr txBox="1"/>
          <p:nvPr/>
        </p:nvSpPr>
        <p:spPr>
          <a:xfrm>
            <a:off x="4495458" y="2845162"/>
            <a:ext cx="6805002" cy="728982"/>
          </a:xfrm>
          <a:prstGeom prst="rect">
            <a:avLst/>
          </a:prstGeom>
          <a:noFill/>
        </p:spPr>
        <p:txBody>
          <a:bodyPr wrap="square">
            <a:spAutoFit/>
          </a:bodyPr>
          <a:lstStyle/>
          <a:p>
            <a:pPr algn="just">
              <a:lnSpc>
                <a:spcPct val="120000"/>
              </a:lnSpc>
            </a:pPr>
            <a:r>
              <a:rPr lang="zh-CN" altLang="zh-CN" sz="1800" kern="100" dirty="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rPr>
              <a:t>（二）监考员的考场分派应采取考前在考务办抽签的方式，杜绝提前安排好监考员所在考场。</a:t>
            </a:r>
            <a:endParaRPr lang="en-US" altLang="zh-CN" sz="1800" kern="100" dirty="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5" name="文本框 64"/>
          <p:cNvSpPr txBox="1"/>
          <p:nvPr/>
        </p:nvSpPr>
        <p:spPr>
          <a:xfrm>
            <a:off x="3889910" y="3661470"/>
            <a:ext cx="7781537" cy="755650"/>
          </a:xfrm>
          <a:prstGeom prst="rect">
            <a:avLst/>
          </a:prstGeom>
          <a:noFill/>
        </p:spPr>
        <p:txBody>
          <a:bodyPr wrap="square">
            <a:spAutoFit/>
          </a:bodyPr>
          <a:lstStyle/>
          <a:p>
            <a:pPr algn="just">
              <a:lnSpc>
                <a:spcPct val="120000"/>
              </a:lnSpc>
            </a:pPr>
            <a:r>
              <a:rPr lang="zh-CN" altLang="zh-CN" sz="1800" kern="100" dirty="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rPr>
              <a:t>（三）监考员于考前</a:t>
            </a:r>
            <a:r>
              <a:rPr lang="en-US" altLang="zh-CN" sz="1800" kern="100" dirty="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rPr>
              <a:t>14</a:t>
            </a:r>
            <a:r>
              <a:rPr lang="zh-CN" altLang="en-US" sz="1800" kern="100" dirty="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rPr>
              <a:t>天记录体温，如有异常及时联系学院更换监考员，考试当天体温低于</a:t>
            </a:r>
            <a:r>
              <a:rPr lang="en-US" altLang="zh-CN" sz="1800" kern="100" dirty="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rPr>
              <a:t>37</a:t>
            </a:r>
            <a:r>
              <a:rPr lang="zh-CN" altLang="en-US" sz="1800" kern="100" dirty="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rPr>
              <a:t>°</a:t>
            </a:r>
            <a:r>
              <a:rPr lang="en-US" altLang="zh-CN" sz="1800" kern="100" dirty="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rPr>
              <a:t>3</a:t>
            </a:r>
            <a:r>
              <a:rPr lang="zh-CN" altLang="en-US" sz="1800" kern="100" dirty="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rPr>
              <a:t>方可入场。</a:t>
            </a:r>
            <a:endParaRPr lang="zh-CN" altLang="en-US" sz="1800" kern="100" dirty="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6" name="文本框 65"/>
          <p:cNvSpPr txBox="1"/>
          <p:nvPr/>
        </p:nvSpPr>
        <p:spPr>
          <a:xfrm>
            <a:off x="3518923" y="4605803"/>
            <a:ext cx="7781537" cy="423545"/>
          </a:xfrm>
          <a:prstGeom prst="rect">
            <a:avLst/>
          </a:prstGeom>
          <a:noFill/>
        </p:spPr>
        <p:txBody>
          <a:bodyPr wrap="square">
            <a:spAutoFit/>
          </a:bodyPr>
          <a:lstStyle/>
          <a:p>
            <a:pPr algn="just">
              <a:lnSpc>
                <a:spcPct val="120000"/>
              </a:lnSpc>
            </a:pPr>
            <a:r>
              <a:rPr lang="zh-CN" altLang="zh-CN" sz="1800" kern="100" dirty="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rPr>
              <a:t>（四）考试当天凭健康宝绿码佩戴口罩入场，需填写体温记录表和承诺书。</a:t>
            </a:r>
            <a:endParaRPr lang="zh-CN" altLang="zh-CN" sz="1100" kern="100" dirty="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7" name="文本框 66"/>
          <p:cNvSpPr txBox="1"/>
          <p:nvPr/>
        </p:nvSpPr>
        <p:spPr>
          <a:xfrm>
            <a:off x="2986307" y="5370490"/>
            <a:ext cx="8380193" cy="757130"/>
          </a:xfrm>
          <a:prstGeom prst="rect">
            <a:avLst/>
          </a:prstGeom>
          <a:noFill/>
        </p:spPr>
        <p:txBody>
          <a:bodyPr wrap="square">
            <a:spAutoFit/>
          </a:bodyPr>
          <a:lstStyle/>
          <a:p>
            <a:pPr algn="just">
              <a:lnSpc>
                <a:spcPct val="120000"/>
              </a:lnSpc>
            </a:pPr>
            <a:r>
              <a:rPr lang="zh-CN" altLang="zh-CN" sz="1800" kern="100" dirty="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rPr>
              <a:t>（五）市人力社保局在考试当天按各考点考生数量派出市级巡视员，</a:t>
            </a:r>
            <a:r>
              <a:rPr lang="zh-CN" altLang="zh-CN" sz="1800" kern="100" dirty="0" smtClean="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rPr>
              <a:t>监督</a:t>
            </a:r>
            <a:r>
              <a:rPr lang="zh-CN" altLang="en-US" sz="1800" kern="100" dirty="0" smtClean="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rPr>
              <a:t>押运试卷及</a:t>
            </a:r>
            <a:r>
              <a:rPr lang="zh-CN" altLang="zh-CN" sz="1800" kern="100" dirty="0" smtClean="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rPr>
              <a:t>检查考</a:t>
            </a:r>
            <a:r>
              <a:rPr lang="zh-CN" altLang="zh-CN" sz="1800" kern="100" dirty="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rPr>
              <a:t>点考试组织情况。</a:t>
            </a:r>
            <a:endParaRPr lang="zh-CN" altLang="zh-CN" sz="1100" kern="100" dirty="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矩形 40"/>
          <p:cNvSpPr/>
          <p:nvPr/>
        </p:nvSpPr>
        <p:spPr>
          <a:xfrm>
            <a:off x="0" y="6724891"/>
            <a:ext cx="12192000" cy="133109"/>
          </a:xfrm>
          <a:prstGeom prst="rect">
            <a:avLst/>
          </a:prstGeom>
          <a:solidFill>
            <a:srgbClr val="2980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9" name="组合 38"/>
          <p:cNvGrpSpPr/>
          <p:nvPr/>
        </p:nvGrpSpPr>
        <p:grpSpPr>
          <a:xfrm>
            <a:off x="-475301" y="264552"/>
            <a:ext cx="4142525" cy="521970"/>
            <a:chOff x="-475301" y="264552"/>
            <a:chExt cx="4142525" cy="521970"/>
          </a:xfrm>
        </p:grpSpPr>
        <p:sp>
          <p:nvSpPr>
            <p:cNvPr id="40" name="文本框 39"/>
            <p:cNvSpPr txBox="1"/>
            <p:nvPr/>
          </p:nvSpPr>
          <p:spPr>
            <a:xfrm>
              <a:off x="525244" y="264552"/>
              <a:ext cx="3141980" cy="521970"/>
            </a:xfrm>
            <a:prstGeom prst="rect">
              <a:avLst/>
            </a:prstGeom>
            <a:noFill/>
          </p:spPr>
          <p:txBody>
            <a:bodyPr wrap="none">
              <a:spAutoFit/>
            </a:bodyPr>
            <a:lstStyle/>
            <a:p>
              <a:pPr defTabSz="1289685">
                <a:defRPr/>
              </a:pPr>
              <a:r>
                <a:rPr lang="en-US" altLang="zh-CN" sz="2800" b="1" dirty="0">
                  <a:solidFill>
                    <a:schemeClr val="tx1">
                      <a:lumMod val="95000"/>
                      <a:lumOff val="5000"/>
                    </a:schemeClr>
                  </a:solidFill>
                  <a:latin typeface="Arial" panose="020B0604020202020204" pitchFamily="34" charset="0"/>
                  <a:ea typeface="思源宋体 CN SemiBold" panose="02020600000000000000" pitchFamily="18" charset="-122"/>
                  <a:cs typeface="Arial" panose="020B0604020202020204" pitchFamily="34" charset="0"/>
                </a:rPr>
                <a:t> </a:t>
              </a:r>
              <a:r>
                <a:rPr lang="zh-CN" altLang="en-US" sz="2800" b="1" dirty="0">
                  <a:solidFill>
                    <a:schemeClr val="tx1">
                      <a:lumMod val="95000"/>
                      <a:lumOff val="5000"/>
                    </a:schemeClr>
                  </a:solidFill>
                  <a:latin typeface="Arial" panose="020B0604020202020204" pitchFamily="34" charset="0"/>
                  <a:ea typeface="思源宋体 CN SemiBold" panose="02020600000000000000" pitchFamily="18" charset="-122"/>
                  <a:cs typeface="Arial" panose="020B0604020202020204" pitchFamily="34" charset="0"/>
                </a:rPr>
                <a:t>二</a:t>
              </a:r>
              <a:r>
                <a:rPr lang="zh-CN" altLang="zh-CN" sz="2800" b="1" dirty="0">
                  <a:solidFill>
                    <a:schemeClr val="tx1">
                      <a:lumMod val="95000"/>
                      <a:lumOff val="5000"/>
                    </a:schemeClr>
                  </a:solidFill>
                  <a:latin typeface="Arial" panose="020B0604020202020204" pitchFamily="34" charset="0"/>
                  <a:ea typeface="思源宋体 CN SemiBold" panose="02020600000000000000" pitchFamily="18" charset="-122"/>
                  <a:cs typeface="Arial" panose="020B0604020202020204" pitchFamily="34" charset="0"/>
                </a:rPr>
                <a:t>、考生作答要求</a:t>
              </a:r>
              <a:endParaRPr lang="zh-CN" altLang="zh-CN" sz="2800" b="1" dirty="0">
                <a:solidFill>
                  <a:schemeClr val="tx1">
                    <a:lumMod val="95000"/>
                    <a:lumOff val="5000"/>
                  </a:schemeClr>
                </a:solidFill>
                <a:latin typeface="Arial" panose="020B0604020202020204" pitchFamily="34" charset="0"/>
                <a:ea typeface="思源宋体 CN SemiBold" panose="02020600000000000000" pitchFamily="18" charset="-122"/>
                <a:cs typeface="Arial" panose="020B0604020202020204" pitchFamily="34" charset="0"/>
              </a:endParaRPr>
            </a:p>
          </p:txBody>
        </p:sp>
        <p:grpSp>
          <p:nvGrpSpPr>
            <p:cNvPr id="42" name="Group 9"/>
            <p:cNvGrpSpPr/>
            <p:nvPr/>
          </p:nvGrpSpPr>
          <p:grpSpPr>
            <a:xfrm>
              <a:off x="-475301" y="314436"/>
              <a:ext cx="962981" cy="423451"/>
              <a:chOff x="-533400" y="232331"/>
              <a:chExt cx="1914138" cy="568992"/>
            </a:xfrm>
          </p:grpSpPr>
          <p:sp>
            <p:nvSpPr>
              <p:cNvPr id="43" name="矩形: 圆角 42"/>
              <p:cNvSpPr/>
              <p:nvPr/>
            </p:nvSpPr>
            <p:spPr>
              <a:xfrm>
                <a:off x="-533400" y="232331"/>
                <a:ext cx="1914138" cy="568992"/>
              </a:xfrm>
              <a:prstGeom prst="roundRect">
                <a:avLst>
                  <a:gd name="adj" fmla="val 50000"/>
                </a:avLst>
              </a:prstGeom>
              <a:solidFill>
                <a:schemeClr val="bg1"/>
              </a:solidFill>
              <a:ln>
                <a:noFill/>
              </a:ln>
              <a:effectLst>
                <a:outerShdw blurRad="228600" algn="ctr" rotWithShape="0">
                  <a:srgbClr val="1168CA">
                    <a:alpha val="26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4" name="矩形: 圆角 43"/>
              <p:cNvSpPr/>
              <p:nvPr/>
            </p:nvSpPr>
            <p:spPr>
              <a:xfrm>
                <a:off x="-282048" y="276107"/>
                <a:ext cx="1619605" cy="481440"/>
              </a:xfrm>
              <a:prstGeom prst="roundRect">
                <a:avLst>
                  <a:gd name="adj" fmla="val 50000"/>
                </a:avLst>
              </a:prstGeom>
              <a:gradFill flip="none" rotWithShape="1">
                <a:gsLst>
                  <a:gs pos="0">
                    <a:srgbClr val="4198E1"/>
                  </a:gs>
                  <a:gs pos="100000">
                    <a:srgbClr val="1168CA"/>
                  </a:gs>
                </a:gsLst>
                <a:lin ang="8100000" scaled="1"/>
                <a:tileRect/>
              </a:gradFill>
              <a:ln>
                <a:noFill/>
              </a:ln>
              <a:effectLst>
                <a:outerShdw blurRad="228600" algn="ctr" rotWithShape="0">
                  <a:srgbClr val="1168CA">
                    <a:alpha val="26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pic>
        <p:nvPicPr>
          <p:cNvPr id="18" name="图片 17" descr="男人拿着笔记本电脑的一群人&#10;&#10;描述已自动生成"/>
          <p:cNvPicPr>
            <a:picLocks noChangeAspect="1"/>
          </p:cNvPicPr>
          <p:nvPr/>
        </p:nvPicPr>
        <p:blipFill rotWithShape="1">
          <a:blip r:embed="rId1" cstate="print">
            <a:extLst>
              <a:ext uri="{28A0092B-C50C-407E-A947-70E740481C1C}">
                <a14:useLocalDpi xmlns:a14="http://schemas.microsoft.com/office/drawing/2010/main" val="0"/>
              </a:ext>
            </a:extLst>
          </a:blip>
          <a:srcRect l="54941" r="10050" b="4339"/>
          <a:stretch>
            <a:fillRect/>
          </a:stretch>
        </p:blipFill>
        <p:spPr>
          <a:xfrm>
            <a:off x="8429203" y="0"/>
            <a:ext cx="3762797" cy="6858000"/>
          </a:xfrm>
          <a:prstGeom prst="rect">
            <a:avLst/>
          </a:prstGeom>
        </p:spPr>
      </p:pic>
      <p:sp>
        <p:nvSpPr>
          <p:cNvPr id="20" name="矩形 19"/>
          <p:cNvSpPr/>
          <p:nvPr/>
        </p:nvSpPr>
        <p:spPr>
          <a:xfrm>
            <a:off x="8444458" y="0"/>
            <a:ext cx="3769895" cy="6858000"/>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宋体 CN" panose="02020400000000000000" pitchFamily="18" charset="-122"/>
              <a:ea typeface="思源宋体 CN" panose="02020400000000000000" pitchFamily="18" charset="-122"/>
            </a:endParaRPr>
          </a:p>
        </p:txBody>
      </p:sp>
      <p:sp>
        <p:nvSpPr>
          <p:cNvPr id="21" name="矩形 20"/>
          <p:cNvSpPr/>
          <p:nvPr/>
        </p:nvSpPr>
        <p:spPr>
          <a:xfrm>
            <a:off x="383806" y="1513490"/>
            <a:ext cx="10912839" cy="4225157"/>
          </a:xfrm>
          <a:prstGeom prst="rect">
            <a:avLst/>
          </a:prstGeom>
          <a:solidFill>
            <a:schemeClr val="bg1"/>
          </a:solidFill>
          <a:ln>
            <a:noFill/>
          </a:ln>
          <a:effectLst>
            <a:outerShdw blurRad="11430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宋体 CN" panose="02020400000000000000" pitchFamily="18" charset="-122"/>
              <a:ea typeface="思源宋体 CN" panose="02020400000000000000" pitchFamily="18" charset="-122"/>
            </a:endParaRPr>
          </a:p>
        </p:txBody>
      </p:sp>
      <p:sp>
        <p:nvSpPr>
          <p:cNvPr id="47" name="文本框 46"/>
          <p:cNvSpPr txBox="1"/>
          <p:nvPr/>
        </p:nvSpPr>
        <p:spPr>
          <a:xfrm>
            <a:off x="601786" y="2560528"/>
            <a:ext cx="10694860" cy="871457"/>
          </a:xfrm>
          <a:prstGeom prst="rect">
            <a:avLst/>
          </a:prstGeom>
          <a:noFill/>
        </p:spPr>
        <p:txBody>
          <a:bodyPr wrap="square" rtlCol="0">
            <a:spAutoFit/>
          </a:bodyPr>
          <a:lstStyle/>
          <a:p>
            <a:pPr hangingPunct="0">
              <a:lnSpc>
                <a:spcPct val="150000"/>
              </a:lnSpc>
            </a:pPr>
            <a:r>
              <a:rPr lang="zh-CN" altLang="zh-CN" sz="1800" dirty="0">
                <a:effectLst/>
                <a:latin typeface="微软雅黑" panose="020B0503020204020204" pitchFamily="34" charset="-122"/>
                <a:ea typeface="微软雅黑" panose="020B0503020204020204" pitchFamily="34" charset="-122"/>
                <a:cs typeface="Times New Roman" panose="02020603050405020304" pitchFamily="18" charset="0"/>
              </a:rPr>
              <a:t>（一）考生可携带的作答工具仅限于黑色墨水笔、</a:t>
            </a:r>
            <a:r>
              <a:rPr lang="en-US" altLang="zh-CN" sz="1800" dirty="0">
                <a:effectLst/>
                <a:latin typeface="微软雅黑" panose="020B0503020204020204" pitchFamily="34" charset="-122"/>
                <a:ea typeface="微软雅黑" panose="020B0503020204020204" pitchFamily="34" charset="-122"/>
                <a:cs typeface="Times New Roman" panose="02020603050405020304" pitchFamily="18" charset="0"/>
              </a:rPr>
              <a:t>2B</a:t>
            </a:r>
            <a:r>
              <a:rPr lang="zh-CN" altLang="zh-CN" sz="1800" dirty="0">
                <a:effectLst/>
                <a:latin typeface="微软雅黑" panose="020B0503020204020204" pitchFamily="34" charset="-122"/>
                <a:ea typeface="微软雅黑" panose="020B0503020204020204" pitchFamily="34" charset="-122"/>
                <a:cs typeface="Times New Roman" panose="02020603050405020304" pitchFamily="18" charset="0"/>
              </a:rPr>
              <a:t>铅笔、橡皮。特别注意，考生不可携带和使用计算器；不可自带草稿纸，配发的草稿纸不够使用时，可将试题本空白处作为草稿纸使用，但不能撕毁。</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grpSp>
        <p:nvGrpSpPr>
          <p:cNvPr id="53" name="组合 52"/>
          <p:cNvGrpSpPr/>
          <p:nvPr/>
        </p:nvGrpSpPr>
        <p:grpSpPr>
          <a:xfrm>
            <a:off x="762493" y="1890065"/>
            <a:ext cx="544159" cy="544159"/>
            <a:chOff x="4155440" y="4149090"/>
            <a:chExt cx="687070" cy="687070"/>
          </a:xfrm>
        </p:grpSpPr>
        <p:sp>
          <p:nvSpPr>
            <p:cNvPr id="54" name="矩形: 圆角 34"/>
            <p:cNvSpPr/>
            <p:nvPr/>
          </p:nvSpPr>
          <p:spPr>
            <a:xfrm flipH="1">
              <a:off x="4155440" y="4149090"/>
              <a:ext cx="687070" cy="687070"/>
            </a:xfrm>
            <a:prstGeom prst="roundRect">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lumMod val="65000"/>
                    <a:lumOff val="35000"/>
                  </a:schemeClr>
                </a:solidFill>
                <a:latin typeface="思源宋体 CN" panose="02020400000000000000" pitchFamily="18" charset="-122"/>
                <a:ea typeface="思源宋体 CN" panose="02020400000000000000" pitchFamily="18" charset="-122"/>
                <a:sym typeface="Century Gothic" panose="020B0502020202020204" pitchFamily="34" charset="0"/>
              </a:endParaRPr>
            </a:p>
          </p:txBody>
        </p:sp>
        <p:sp>
          <p:nvSpPr>
            <p:cNvPr id="58" name=" 2050"/>
            <p:cNvSpPr/>
            <p:nvPr/>
          </p:nvSpPr>
          <p:spPr bwMode="auto">
            <a:xfrm>
              <a:off x="4363085" y="4288155"/>
              <a:ext cx="288002" cy="396003"/>
            </a:xfrm>
            <a:custGeom>
              <a:avLst/>
              <a:gdLst/>
              <a:ahLst/>
              <a:cxnLst/>
              <a:rect l="0" t="0" r="r" b="b"/>
              <a:pathLst>
                <a:path w="1646238" h="2433638">
                  <a:moveTo>
                    <a:pt x="577732" y="161925"/>
                  </a:moveTo>
                  <a:lnTo>
                    <a:pt x="586070" y="162719"/>
                  </a:lnTo>
                  <a:lnTo>
                    <a:pt x="593614" y="163910"/>
                  </a:lnTo>
                  <a:lnTo>
                    <a:pt x="597585" y="164703"/>
                  </a:lnTo>
                  <a:lnTo>
                    <a:pt x="601953" y="165894"/>
                  </a:lnTo>
                  <a:lnTo>
                    <a:pt x="605526" y="167482"/>
                  </a:lnTo>
                  <a:lnTo>
                    <a:pt x="609100" y="169069"/>
                  </a:lnTo>
                  <a:lnTo>
                    <a:pt x="612674" y="171053"/>
                  </a:lnTo>
                  <a:lnTo>
                    <a:pt x="616247" y="173435"/>
                  </a:lnTo>
                  <a:lnTo>
                    <a:pt x="619821" y="176610"/>
                  </a:lnTo>
                  <a:lnTo>
                    <a:pt x="623394" y="179388"/>
                  </a:lnTo>
                  <a:lnTo>
                    <a:pt x="626968" y="182563"/>
                  </a:lnTo>
                  <a:lnTo>
                    <a:pt x="630145" y="186135"/>
                  </a:lnTo>
                  <a:lnTo>
                    <a:pt x="633321" y="190103"/>
                  </a:lnTo>
                  <a:lnTo>
                    <a:pt x="636498" y="194469"/>
                  </a:lnTo>
                  <a:lnTo>
                    <a:pt x="639674" y="199232"/>
                  </a:lnTo>
                  <a:lnTo>
                    <a:pt x="642454" y="204788"/>
                  </a:lnTo>
                  <a:lnTo>
                    <a:pt x="645233" y="210344"/>
                  </a:lnTo>
                  <a:lnTo>
                    <a:pt x="648013" y="216297"/>
                  </a:lnTo>
                  <a:lnTo>
                    <a:pt x="650792" y="222647"/>
                  </a:lnTo>
                  <a:lnTo>
                    <a:pt x="653969" y="229394"/>
                  </a:lnTo>
                  <a:lnTo>
                    <a:pt x="656351" y="237332"/>
                  </a:lnTo>
                  <a:lnTo>
                    <a:pt x="658733" y="245269"/>
                  </a:lnTo>
                  <a:lnTo>
                    <a:pt x="838208" y="927100"/>
                  </a:lnTo>
                  <a:lnTo>
                    <a:pt x="840193" y="928291"/>
                  </a:lnTo>
                  <a:lnTo>
                    <a:pt x="841781" y="933450"/>
                  </a:lnTo>
                  <a:lnTo>
                    <a:pt x="899356" y="921941"/>
                  </a:lnTo>
                  <a:lnTo>
                    <a:pt x="911665" y="922338"/>
                  </a:lnTo>
                  <a:lnTo>
                    <a:pt x="923180" y="923529"/>
                  </a:lnTo>
                  <a:lnTo>
                    <a:pt x="935489" y="924719"/>
                  </a:lnTo>
                  <a:lnTo>
                    <a:pt x="946607" y="926704"/>
                  </a:lnTo>
                  <a:lnTo>
                    <a:pt x="957725" y="929482"/>
                  </a:lnTo>
                  <a:lnTo>
                    <a:pt x="969240" y="932657"/>
                  </a:lnTo>
                  <a:lnTo>
                    <a:pt x="979960" y="936229"/>
                  </a:lnTo>
                  <a:lnTo>
                    <a:pt x="991078" y="939800"/>
                  </a:lnTo>
                  <a:lnTo>
                    <a:pt x="1001402" y="944166"/>
                  </a:lnTo>
                  <a:lnTo>
                    <a:pt x="1011726" y="948929"/>
                  </a:lnTo>
                  <a:lnTo>
                    <a:pt x="1022049" y="954485"/>
                  </a:lnTo>
                  <a:lnTo>
                    <a:pt x="1031976" y="960438"/>
                  </a:lnTo>
                  <a:lnTo>
                    <a:pt x="1041506" y="966788"/>
                  </a:lnTo>
                  <a:lnTo>
                    <a:pt x="1051432" y="973535"/>
                  </a:lnTo>
                  <a:lnTo>
                    <a:pt x="1060565" y="980679"/>
                  </a:lnTo>
                  <a:lnTo>
                    <a:pt x="1069697" y="988616"/>
                  </a:lnTo>
                  <a:lnTo>
                    <a:pt x="1076050" y="994172"/>
                  </a:lnTo>
                  <a:lnTo>
                    <a:pt x="1081212" y="999729"/>
                  </a:lnTo>
                  <a:lnTo>
                    <a:pt x="1086374" y="1005682"/>
                  </a:lnTo>
                  <a:lnTo>
                    <a:pt x="1090345" y="1012032"/>
                  </a:lnTo>
                  <a:lnTo>
                    <a:pt x="1126478" y="1071960"/>
                  </a:lnTo>
                  <a:lnTo>
                    <a:pt x="1183258" y="1074341"/>
                  </a:lnTo>
                  <a:lnTo>
                    <a:pt x="1184847" y="1075532"/>
                  </a:lnTo>
                  <a:lnTo>
                    <a:pt x="1199538" y="1077913"/>
                  </a:lnTo>
                  <a:lnTo>
                    <a:pt x="1214230" y="1081088"/>
                  </a:lnTo>
                  <a:lnTo>
                    <a:pt x="1228524" y="1085057"/>
                  </a:lnTo>
                  <a:lnTo>
                    <a:pt x="1242818" y="1089422"/>
                  </a:lnTo>
                  <a:lnTo>
                    <a:pt x="1256716" y="1094582"/>
                  </a:lnTo>
                  <a:lnTo>
                    <a:pt x="1271010" y="1100932"/>
                  </a:lnTo>
                  <a:lnTo>
                    <a:pt x="1284510" y="1106885"/>
                  </a:lnTo>
                  <a:lnTo>
                    <a:pt x="1298011" y="1114029"/>
                  </a:lnTo>
                  <a:lnTo>
                    <a:pt x="1310717" y="1121172"/>
                  </a:lnTo>
                  <a:lnTo>
                    <a:pt x="1323820" y="1129507"/>
                  </a:lnTo>
                  <a:lnTo>
                    <a:pt x="1336129" y="1137444"/>
                  </a:lnTo>
                  <a:lnTo>
                    <a:pt x="1348041" y="1146175"/>
                  </a:lnTo>
                  <a:lnTo>
                    <a:pt x="1359953" y="1155700"/>
                  </a:lnTo>
                  <a:lnTo>
                    <a:pt x="1371071" y="1165225"/>
                  </a:lnTo>
                  <a:lnTo>
                    <a:pt x="1381792" y="1175147"/>
                  </a:lnTo>
                  <a:lnTo>
                    <a:pt x="1392115" y="1185863"/>
                  </a:lnTo>
                  <a:lnTo>
                    <a:pt x="1408792" y="1204119"/>
                  </a:lnTo>
                  <a:lnTo>
                    <a:pt x="1424278" y="1223566"/>
                  </a:lnTo>
                  <a:lnTo>
                    <a:pt x="1439763" y="1243410"/>
                  </a:lnTo>
                  <a:lnTo>
                    <a:pt x="1454058" y="1263254"/>
                  </a:lnTo>
                  <a:lnTo>
                    <a:pt x="1467955" y="1283891"/>
                  </a:lnTo>
                  <a:lnTo>
                    <a:pt x="1480264" y="1305322"/>
                  </a:lnTo>
                  <a:lnTo>
                    <a:pt x="1492970" y="1327150"/>
                  </a:lnTo>
                  <a:lnTo>
                    <a:pt x="1504088" y="1348582"/>
                  </a:lnTo>
                  <a:lnTo>
                    <a:pt x="1505279" y="1351360"/>
                  </a:lnTo>
                  <a:lnTo>
                    <a:pt x="1506471" y="1352154"/>
                  </a:lnTo>
                  <a:lnTo>
                    <a:pt x="1508059" y="1352550"/>
                  </a:lnTo>
                  <a:lnTo>
                    <a:pt x="1518780" y="1353344"/>
                  </a:lnTo>
                  <a:lnTo>
                    <a:pt x="1528309" y="1355329"/>
                  </a:lnTo>
                  <a:lnTo>
                    <a:pt x="1537839" y="1357710"/>
                  </a:lnTo>
                  <a:lnTo>
                    <a:pt x="1546971" y="1360885"/>
                  </a:lnTo>
                  <a:lnTo>
                    <a:pt x="1555707" y="1364457"/>
                  </a:lnTo>
                  <a:lnTo>
                    <a:pt x="1563648" y="1368822"/>
                  </a:lnTo>
                  <a:lnTo>
                    <a:pt x="1571590" y="1373982"/>
                  </a:lnTo>
                  <a:lnTo>
                    <a:pt x="1578737" y="1379935"/>
                  </a:lnTo>
                  <a:lnTo>
                    <a:pt x="1585487" y="1385888"/>
                  </a:lnTo>
                  <a:lnTo>
                    <a:pt x="1591840" y="1392238"/>
                  </a:lnTo>
                  <a:lnTo>
                    <a:pt x="1597796" y="1398985"/>
                  </a:lnTo>
                  <a:lnTo>
                    <a:pt x="1603752" y="1406525"/>
                  </a:lnTo>
                  <a:lnTo>
                    <a:pt x="1608914" y="1413669"/>
                  </a:lnTo>
                  <a:lnTo>
                    <a:pt x="1613678" y="1421607"/>
                  </a:lnTo>
                  <a:lnTo>
                    <a:pt x="1618046" y="1429544"/>
                  </a:lnTo>
                  <a:lnTo>
                    <a:pt x="1622017" y="1437879"/>
                  </a:lnTo>
                  <a:lnTo>
                    <a:pt x="1625988" y="1446213"/>
                  </a:lnTo>
                  <a:lnTo>
                    <a:pt x="1629561" y="1454547"/>
                  </a:lnTo>
                  <a:lnTo>
                    <a:pt x="1632738" y="1463279"/>
                  </a:lnTo>
                  <a:lnTo>
                    <a:pt x="1635517" y="1471613"/>
                  </a:lnTo>
                  <a:lnTo>
                    <a:pt x="1637900" y="1479947"/>
                  </a:lnTo>
                  <a:lnTo>
                    <a:pt x="1639885" y="1488282"/>
                  </a:lnTo>
                  <a:lnTo>
                    <a:pt x="1641473" y="1497013"/>
                  </a:lnTo>
                  <a:lnTo>
                    <a:pt x="1643062" y="1504950"/>
                  </a:lnTo>
                  <a:lnTo>
                    <a:pt x="1644253" y="1512491"/>
                  </a:lnTo>
                  <a:lnTo>
                    <a:pt x="1645047" y="1520429"/>
                  </a:lnTo>
                  <a:lnTo>
                    <a:pt x="1645841" y="1527969"/>
                  </a:lnTo>
                  <a:lnTo>
                    <a:pt x="1646238" y="1534716"/>
                  </a:lnTo>
                  <a:lnTo>
                    <a:pt x="1646238" y="1541463"/>
                  </a:lnTo>
                  <a:lnTo>
                    <a:pt x="1646238" y="1548210"/>
                  </a:lnTo>
                  <a:lnTo>
                    <a:pt x="1645841" y="1553766"/>
                  </a:lnTo>
                  <a:lnTo>
                    <a:pt x="1645444" y="1558925"/>
                  </a:lnTo>
                  <a:lnTo>
                    <a:pt x="1643458" y="1570832"/>
                  </a:lnTo>
                  <a:lnTo>
                    <a:pt x="1642267" y="1583532"/>
                  </a:lnTo>
                  <a:lnTo>
                    <a:pt x="1641473" y="1595835"/>
                  </a:lnTo>
                  <a:lnTo>
                    <a:pt x="1640679" y="1608535"/>
                  </a:lnTo>
                  <a:lnTo>
                    <a:pt x="1634723" y="1749029"/>
                  </a:lnTo>
                  <a:lnTo>
                    <a:pt x="1628370" y="1889126"/>
                  </a:lnTo>
                  <a:lnTo>
                    <a:pt x="1627973" y="1902222"/>
                  </a:lnTo>
                  <a:lnTo>
                    <a:pt x="1626385" y="1915716"/>
                  </a:lnTo>
                  <a:lnTo>
                    <a:pt x="1625194" y="1928416"/>
                  </a:lnTo>
                  <a:lnTo>
                    <a:pt x="1623208" y="1941910"/>
                  </a:lnTo>
                  <a:lnTo>
                    <a:pt x="1621223" y="1954610"/>
                  </a:lnTo>
                  <a:lnTo>
                    <a:pt x="1618840" y="1968104"/>
                  </a:lnTo>
                  <a:lnTo>
                    <a:pt x="1616061" y="1980804"/>
                  </a:lnTo>
                  <a:lnTo>
                    <a:pt x="1612884" y="1993504"/>
                  </a:lnTo>
                  <a:lnTo>
                    <a:pt x="1604546" y="2026444"/>
                  </a:lnTo>
                  <a:lnTo>
                    <a:pt x="1595414" y="2058988"/>
                  </a:lnTo>
                  <a:lnTo>
                    <a:pt x="1586281" y="2091532"/>
                  </a:lnTo>
                  <a:lnTo>
                    <a:pt x="1577148" y="2123679"/>
                  </a:lnTo>
                  <a:lnTo>
                    <a:pt x="1579134" y="2125663"/>
                  </a:lnTo>
                  <a:lnTo>
                    <a:pt x="1617252" y="2294732"/>
                  </a:lnTo>
                  <a:lnTo>
                    <a:pt x="1571590" y="2303463"/>
                  </a:lnTo>
                  <a:lnTo>
                    <a:pt x="1487411" y="2318147"/>
                  </a:lnTo>
                  <a:lnTo>
                    <a:pt x="1251951" y="2359026"/>
                  </a:lnTo>
                  <a:lnTo>
                    <a:pt x="1000608" y="2402285"/>
                  </a:lnTo>
                  <a:lnTo>
                    <a:pt x="897370" y="2420541"/>
                  </a:lnTo>
                  <a:lnTo>
                    <a:pt x="824310" y="2433638"/>
                  </a:lnTo>
                  <a:lnTo>
                    <a:pt x="785398" y="2236391"/>
                  </a:lnTo>
                  <a:lnTo>
                    <a:pt x="781030" y="2228851"/>
                  </a:lnTo>
                  <a:lnTo>
                    <a:pt x="776662" y="2221707"/>
                  </a:lnTo>
                  <a:lnTo>
                    <a:pt x="771897" y="2214563"/>
                  </a:lnTo>
                  <a:lnTo>
                    <a:pt x="767133" y="2207816"/>
                  </a:lnTo>
                  <a:lnTo>
                    <a:pt x="761574" y="2201069"/>
                  </a:lnTo>
                  <a:lnTo>
                    <a:pt x="756015" y="2194719"/>
                  </a:lnTo>
                  <a:lnTo>
                    <a:pt x="750456" y="2188369"/>
                  </a:lnTo>
                  <a:lnTo>
                    <a:pt x="744897" y="2182416"/>
                  </a:lnTo>
                  <a:lnTo>
                    <a:pt x="738544" y="2176463"/>
                  </a:lnTo>
                  <a:lnTo>
                    <a:pt x="732191" y="2170907"/>
                  </a:lnTo>
                  <a:lnTo>
                    <a:pt x="725441" y="2165351"/>
                  </a:lnTo>
                  <a:lnTo>
                    <a:pt x="719088" y="2159794"/>
                  </a:lnTo>
                  <a:lnTo>
                    <a:pt x="711940" y="2155032"/>
                  </a:lnTo>
                  <a:lnTo>
                    <a:pt x="704396" y="2149873"/>
                  </a:lnTo>
                  <a:lnTo>
                    <a:pt x="697249" y="2145507"/>
                  </a:lnTo>
                  <a:lnTo>
                    <a:pt x="689705" y="2141141"/>
                  </a:lnTo>
                  <a:lnTo>
                    <a:pt x="678984" y="2135585"/>
                  </a:lnTo>
                  <a:lnTo>
                    <a:pt x="668660" y="2130029"/>
                  </a:lnTo>
                  <a:lnTo>
                    <a:pt x="648807" y="2118519"/>
                  </a:lnTo>
                  <a:lnTo>
                    <a:pt x="630145" y="2106216"/>
                  </a:lnTo>
                  <a:lnTo>
                    <a:pt x="611482" y="2093119"/>
                  </a:lnTo>
                  <a:lnTo>
                    <a:pt x="593217" y="2080022"/>
                  </a:lnTo>
                  <a:lnTo>
                    <a:pt x="576144" y="2065735"/>
                  </a:lnTo>
                  <a:lnTo>
                    <a:pt x="559070" y="2051447"/>
                  </a:lnTo>
                  <a:lnTo>
                    <a:pt x="543187" y="2035969"/>
                  </a:lnTo>
                  <a:lnTo>
                    <a:pt x="526907" y="2020491"/>
                  </a:lnTo>
                  <a:lnTo>
                    <a:pt x="511422" y="2004616"/>
                  </a:lnTo>
                  <a:lnTo>
                    <a:pt x="496333" y="1988344"/>
                  </a:lnTo>
                  <a:lnTo>
                    <a:pt x="481245" y="1971676"/>
                  </a:lnTo>
                  <a:lnTo>
                    <a:pt x="466951" y="1954610"/>
                  </a:lnTo>
                  <a:lnTo>
                    <a:pt x="452259" y="1937147"/>
                  </a:lnTo>
                  <a:lnTo>
                    <a:pt x="424067" y="1902222"/>
                  </a:lnTo>
                  <a:lnTo>
                    <a:pt x="418111" y="1894285"/>
                  </a:lnTo>
                  <a:lnTo>
                    <a:pt x="412552" y="1886744"/>
                  </a:lnTo>
                  <a:lnTo>
                    <a:pt x="401435" y="1870472"/>
                  </a:lnTo>
                  <a:lnTo>
                    <a:pt x="391508" y="1853804"/>
                  </a:lnTo>
                  <a:lnTo>
                    <a:pt x="381978" y="1837532"/>
                  </a:lnTo>
                  <a:lnTo>
                    <a:pt x="372846" y="1820069"/>
                  </a:lnTo>
                  <a:lnTo>
                    <a:pt x="364110" y="1803401"/>
                  </a:lnTo>
                  <a:lnTo>
                    <a:pt x="356169" y="1785541"/>
                  </a:lnTo>
                  <a:lnTo>
                    <a:pt x="348228" y="1768079"/>
                  </a:lnTo>
                  <a:lnTo>
                    <a:pt x="332345" y="1733551"/>
                  </a:lnTo>
                  <a:lnTo>
                    <a:pt x="324404" y="1716485"/>
                  </a:lnTo>
                  <a:lnTo>
                    <a:pt x="316065" y="1699022"/>
                  </a:lnTo>
                  <a:lnTo>
                    <a:pt x="307727" y="1682354"/>
                  </a:lnTo>
                  <a:lnTo>
                    <a:pt x="298991" y="1666082"/>
                  </a:lnTo>
                  <a:lnTo>
                    <a:pt x="289462" y="1649413"/>
                  </a:lnTo>
                  <a:lnTo>
                    <a:pt x="279535" y="1633935"/>
                  </a:lnTo>
                  <a:lnTo>
                    <a:pt x="275962" y="1624410"/>
                  </a:lnTo>
                  <a:lnTo>
                    <a:pt x="271594" y="1614885"/>
                  </a:lnTo>
                  <a:lnTo>
                    <a:pt x="266829" y="1605360"/>
                  </a:lnTo>
                  <a:lnTo>
                    <a:pt x="261667" y="1595835"/>
                  </a:lnTo>
                  <a:lnTo>
                    <a:pt x="256505" y="1586310"/>
                  </a:lnTo>
                  <a:lnTo>
                    <a:pt x="250946" y="1577182"/>
                  </a:lnTo>
                  <a:lnTo>
                    <a:pt x="239431" y="1558132"/>
                  </a:lnTo>
                  <a:lnTo>
                    <a:pt x="227122" y="1539479"/>
                  </a:lnTo>
                  <a:lnTo>
                    <a:pt x="214813" y="1521619"/>
                  </a:lnTo>
                  <a:lnTo>
                    <a:pt x="190592" y="1486694"/>
                  </a:lnTo>
                  <a:lnTo>
                    <a:pt x="185827" y="1479154"/>
                  </a:lnTo>
                  <a:lnTo>
                    <a:pt x="181063" y="1470422"/>
                  </a:lnTo>
                  <a:lnTo>
                    <a:pt x="170342" y="1450579"/>
                  </a:lnTo>
                  <a:lnTo>
                    <a:pt x="164783" y="1441054"/>
                  </a:lnTo>
                  <a:lnTo>
                    <a:pt x="159224" y="1431132"/>
                  </a:lnTo>
                  <a:lnTo>
                    <a:pt x="156444" y="1427163"/>
                  </a:lnTo>
                  <a:lnTo>
                    <a:pt x="153268" y="1423194"/>
                  </a:lnTo>
                  <a:lnTo>
                    <a:pt x="149694" y="1419622"/>
                  </a:lnTo>
                  <a:lnTo>
                    <a:pt x="146518" y="1416447"/>
                  </a:lnTo>
                  <a:lnTo>
                    <a:pt x="143738" y="1413272"/>
                  </a:lnTo>
                  <a:lnTo>
                    <a:pt x="140959" y="1409304"/>
                  </a:lnTo>
                  <a:lnTo>
                    <a:pt x="138576" y="1404541"/>
                  </a:lnTo>
                  <a:lnTo>
                    <a:pt x="136591" y="1398985"/>
                  </a:lnTo>
                  <a:lnTo>
                    <a:pt x="134209" y="1393429"/>
                  </a:lnTo>
                  <a:lnTo>
                    <a:pt x="132620" y="1387475"/>
                  </a:lnTo>
                  <a:lnTo>
                    <a:pt x="129047" y="1373982"/>
                  </a:lnTo>
                  <a:lnTo>
                    <a:pt x="125870" y="1360488"/>
                  </a:lnTo>
                  <a:lnTo>
                    <a:pt x="122694" y="1346994"/>
                  </a:lnTo>
                  <a:lnTo>
                    <a:pt x="120311" y="1335485"/>
                  </a:lnTo>
                  <a:lnTo>
                    <a:pt x="117532" y="1325563"/>
                  </a:lnTo>
                  <a:lnTo>
                    <a:pt x="109194" y="1300560"/>
                  </a:lnTo>
                  <a:lnTo>
                    <a:pt x="100458" y="1276350"/>
                  </a:lnTo>
                  <a:lnTo>
                    <a:pt x="95296" y="1264047"/>
                  </a:lnTo>
                  <a:lnTo>
                    <a:pt x="90531" y="1252538"/>
                  </a:lnTo>
                  <a:lnTo>
                    <a:pt x="85767" y="1241425"/>
                  </a:lnTo>
                  <a:lnTo>
                    <a:pt x="80208" y="1229916"/>
                  </a:lnTo>
                  <a:lnTo>
                    <a:pt x="77031" y="1223566"/>
                  </a:lnTo>
                  <a:lnTo>
                    <a:pt x="73458" y="1217216"/>
                  </a:lnTo>
                  <a:lnTo>
                    <a:pt x="65119" y="1203722"/>
                  </a:lnTo>
                  <a:lnTo>
                    <a:pt x="55987" y="1190625"/>
                  </a:lnTo>
                  <a:lnTo>
                    <a:pt x="46457" y="1177132"/>
                  </a:lnTo>
                  <a:lnTo>
                    <a:pt x="26207" y="1150938"/>
                  </a:lnTo>
                  <a:lnTo>
                    <a:pt x="6353" y="1125538"/>
                  </a:lnTo>
                  <a:lnTo>
                    <a:pt x="3574" y="1121172"/>
                  </a:lnTo>
                  <a:lnTo>
                    <a:pt x="1589" y="1116410"/>
                  </a:lnTo>
                  <a:lnTo>
                    <a:pt x="397" y="1111250"/>
                  </a:lnTo>
                  <a:lnTo>
                    <a:pt x="0" y="1106091"/>
                  </a:lnTo>
                  <a:lnTo>
                    <a:pt x="0" y="1100535"/>
                  </a:lnTo>
                  <a:lnTo>
                    <a:pt x="794" y="1094582"/>
                  </a:lnTo>
                  <a:lnTo>
                    <a:pt x="1986" y="1088629"/>
                  </a:lnTo>
                  <a:lnTo>
                    <a:pt x="3574" y="1083072"/>
                  </a:lnTo>
                  <a:lnTo>
                    <a:pt x="5559" y="1077516"/>
                  </a:lnTo>
                  <a:lnTo>
                    <a:pt x="8339" y="1071960"/>
                  </a:lnTo>
                  <a:lnTo>
                    <a:pt x="11118" y="1066404"/>
                  </a:lnTo>
                  <a:lnTo>
                    <a:pt x="14295" y="1061641"/>
                  </a:lnTo>
                  <a:lnTo>
                    <a:pt x="17868" y="1056879"/>
                  </a:lnTo>
                  <a:lnTo>
                    <a:pt x="21045" y="1052910"/>
                  </a:lnTo>
                  <a:lnTo>
                    <a:pt x="24618" y="1048941"/>
                  </a:lnTo>
                  <a:lnTo>
                    <a:pt x="28192" y="1045766"/>
                  </a:lnTo>
                  <a:lnTo>
                    <a:pt x="33751" y="1041400"/>
                  </a:lnTo>
                  <a:lnTo>
                    <a:pt x="39310" y="1037432"/>
                  </a:lnTo>
                  <a:lnTo>
                    <a:pt x="45663" y="1034257"/>
                  </a:lnTo>
                  <a:lnTo>
                    <a:pt x="52016" y="1031479"/>
                  </a:lnTo>
                  <a:lnTo>
                    <a:pt x="58369" y="1029097"/>
                  </a:lnTo>
                  <a:lnTo>
                    <a:pt x="64722" y="1027113"/>
                  </a:lnTo>
                  <a:lnTo>
                    <a:pt x="71869" y="1025922"/>
                  </a:lnTo>
                  <a:lnTo>
                    <a:pt x="78619" y="1024732"/>
                  </a:lnTo>
                  <a:lnTo>
                    <a:pt x="85767" y="1023938"/>
                  </a:lnTo>
                  <a:lnTo>
                    <a:pt x="92517" y="1023541"/>
                  </a:lnTo>
                  <a:lnTo>
                    <a:pt x="100061" y="1023938"/>
                  </a:lnTo>
                  <a:lnTo>
                    <a:pt x="107208" y="1024335"/>
                  </a:lnTo>
                  <a:lnTo>
                    <a:pt x="114355" y="1024732"/>
                  </a:lnTo>
                  <a:lnTo>
                    <a:pt x="121503" y="1025922"/>
                  </a:lnTo>
                  <a:lnTo>
                    <a:pt x="129047" y="1027510"/>
                  </a:lnTo>
                  <a:lnTo>
                    <a:pt x="136194" y="1029097"/>
                  </a:lnTo>
                  <a:lnTo>
                    <a:pt x="143341" y="1031082"/>
                  </a:lnTo>
                  <a:lnTo>
                    <a:pt x="150488" y="1033066"/>
                  </a:lnTo>
                  <a:lnTo>
                    <a:pt x="157636" y="1035844"/>
                  </a:lnTo>
                  <a:lnTo>
                    <a:pt x="164783" y="1038622"/>
                  </a:lnTo>
                  <a:lnTo>
                    <a:pt x="171533" y="1041400"/>
                  </a:lnTo>
                  <a:lnTo>
                    <a:pt x="177886" y="1044972"/>
                  </a:lnTo>
                  <a:lnTo>
                    <a:pt x="185033" y="1048544"/>
                  </a:lnTo>
                  <a:lnTo>
                    <a:pt x="191386" y="1052116"/>
                  </a:lnTo>
                  <a:lnTo>
                    <a:pt x="197739" y="1055688"/>
                  </a:lnTo>
                  <a:lnTo>
                    <a:pt x="203695" y="1059657"/>
                  </a:lnTo>
                  <a:lnTo>
                    <a:pt x="209651" y="1064022"/>
                  </a:lnTo>
                  <a:lnTo>
                    <a:pt x="215210" y="1067991"/>
                  </a:lnTo>
                  <a:lnTo>
                    <a:pt x="220769" y="1072754"/>
                  </a:lnTo>
                  <a:lnTo>
                    <a:pt x="225534" y="1077516"/>
                  </a:lnTo>
                  <a:lnTo>
                    <a:pt x="230299" y="1081882"/>
                  </a:lnTo>
                  <a:lnTo>
                    <a:pt x="235064" y="1086644"/>
                  </a:lnTo>
                  <a:lnTo>
                    <a:pt x="239828" y="1092200"/>
                  </a:lnTo>
                  <a:lnTo>
                    <a:pt x="244593" y="1097757"/>
                  </a:lnTo>
                  <a:lnTo>
                    <a:pt x="252932" y="1109663"/>
                  </a:lnTo>
                  <a:lnTo>
                    <a:pt x="260873" y="1121966"/>
                  </a:lnTo>
                  <a:lnTo>
                    <a:pt x="268814" y="1135063"/>
                  </a:lnTo>
                  <a:lnTo>
                    <a:pt x="283903" y="1160463"/>
                  </a:lnTo>
                  <a:lnTo>
                    <a:pt x="291447" y="1173163"/>
                  </a:lnTo>
                  <a:lnTo>
                    <a:pt x="299388" y="1185069"/>
                  </a:lnTo>
                  <a:lnTo>
                    <a:pt x="306139" y="1195785"/>
                  </a:lnTo>
                  <a:lnTo>
                    <a:pt x="312889" y="1206897"/>
                  </a:lnTo>
                  <a:lnTo>
                    <a:pt x="327580" y="1230710"/>
                  </a:lnTo>
                  <a:lnTo>
                    <a:pt x="342272" y="1255713"/>
                  </a:lnTo>
                  <a:lnTo>
                    <a:pt x="357757" y="1281113"/>
                  </a:lnTo>
                  <a:lnTo>
                    <a:pt x="365699" y="1293416"/>
                  </a:lnTo>
                  <a:lnTo>
                    <a:pt x="373640" y="1305719"/>
                  </a:lnTo>
                  <a:lnTo>
                    <a:pt x="382375" y="1317229"/>
                  </a:lnTo>
                  <a:lnTo>
                    <a:pt x="390714" y="1328738"/>
                  </a:lnTo>
                  <a:lnTo>
                    <a:pt x="399846" y="1339454"/>
                  </a:lnTo>
                  <a:lnTo>
                    <a:pt x="409376" y="1348979"/>
                  </a:lnTo>
                  <a:lnTo>
                    <a:pt x="418905" y="1358504"/>
                  </a:lnTo>
                  <a:lnTo>
                    <a:pt x="423670" y="1362472"/>
                  </a:lnTo>
                  <a:lnTo>
                    <a:pt x="428832" y="1366441"/>
                  </a:lnTo>
                  <a:lnTo>
                    <a:pt x="437171" y="1372791"/>
                  </a:lnTo>
                  <a:lnTo>
                    <a:pt x="445112" y="1378744"/>
                  </a:lnTo>
                  <a:lnTo>
                    <a:pt x="453450" y="1383904"/>
                  </a:lnTo>
                  <a:lnTo>
                    <a:pt x="462186" y="1388666"/>
                  </a:lnTo>
                  <a:lnTo>
                    <a:pt x="470921" y="1392635"/>
                  </a:lnTo>
                  <a:lnTo>
                    <a:pt x="479260" y="1396207"/>
                  </a:lnTo>
                  <a:lnTo>
                    <a:pt x="488789" y="1399382"/>
                  </a:lnTo>
                  <a:lnTo>
                    <a:pt x="497525" y="1402160"/>
                  </a:lnTo>
                  <a:lnTo>
                    <a:pt x="506657" y="1404144"/>
                  </a:lnTo>
                  <a:lnTo>
                    <a:pt x="516187" y="1405732"/>
                  </a:lnTo>
                  <a:lnTo>
                    <a:pt x="525716" y="1407319"/>
                  </a:lnTo>
                  <a:lnTo>
                    <a:pt x="535246" y="1408113"/>
                  </a:lnTo>
                  <a:lnTo>
                    <a:pt x="545172" y="1408113"/>
                  </a:lnTo>
                  <a:lnTo>
                    <a:pt x="555099" y="1407716"/>
                  </a:lnTo>
                  <a:lnTo>
                    <a:pt x="565423" y="1406922"/>
                  </a:lnTo>
                  <a:lnTo>
                    <a:pt x="575746" y="1404938"/>
                  </a:lnTo>
                  <a:lnTo>
                    <a:pt x="578923" y="1404541"/>
                  </a:lnTo>
                  <a:lnTo>
                    <a:pt x="582497" y="1402954"/>
                  </a:lnTo>
                  <a:lnTo>
                    <a:pt x="586467" y="1401366"/>
                  </a:lnTo>
                  <a:lnTo>
                    <a:pt x="590041" y="1398985"/>
                  </a:lnTo>
                  <a:lnTo>
                    <a:pt x="594012" y="1395810"/>
                  </a:lnTo>
                  <a:lnTo>
                    <a:pt x="597585" y="1392635"/>
                  </a:lnTo>
                  <a:lnTo>
                    <a:pt x="601556" y="1389460"/>
                  </a:lnTo>
                  <a:lnTo>
                    <a:pt x="604335" y="1385491"/>
                  </a:lnTo>
                  <a:lnTo>
                    <a:pt x="609894" y="1379141"/>
                  </a:lnTo>
                  <a:lnTo>
                    <a:pt x="614659" y="1372394"/>
                  </a:lnTo>
                  <a:lnTo>
                    <a:pt x="619424" y="1365647"/>
                  </a:lnTo>
                  <a:lnTo>
                    <a:pt x="623394" y="1358900"/>
                  </a:lnTo>
                  <a:lnTo>
                    <a:pt x="627762" y="1352154"/>
                  </a:lnTo>
                  <a:lnTo>
                    <a:pt x="631336" y="1344613"/>
                  </a:lnTo>
                  <a:lnTo>
                    <a:pt x="634512" y="1337469"/>
                  </a:lnTo>
                  <a:lnTo>
                    <a:pt x="637292" y="1330325"/>
                  </a:lnTo>
                  <a:lnTo>
                    <a:pt x="640071" y="1323182"/>
                  </a:lnTo>
                  <a:lnTo>
                    <a:pt x="642057" y="1315244"/>
                  </a:lnTo>
                  <a:lnTo>
                    <a:pt x="644042" y="1307704"/>
                  </a:lnTo>
                  <a:lnTo>
                    <a:pt x="645233" y="1299766"/>
                  </a:lnTo>
                  <a:lnTo>
                    <a:pt x="646424" y="1291829"/>
                  </a:lnTo>
                  <a:lnTo>
                    <a:pt x="647218" y="1283891"/>
                  </a:lnTo>
                  <a:lnTo>
                    <a:pt x="647616" y="1275557"/>
                  </a:lnTo>
                  <a:lnTo>
                    <a:pt x="648013" y="1267619"/>
                  </a:lnTo>
                  <a:lnTo>
                    <a:pt x="647616" y="1259682"/>
                  </a:lnTo>
                  <a:lnTo>
                    <a:pt x="647218" y="1252538"/>
                  </a:lnTo>
                  <a:lnTo>
                    <a:pt x="646424" y="1245394"/>
                  </a:lnTo>
                  <a:lnTo>
                    <a:pt x="645233" y="1237457"/>
                  </a:lnTo>
                  <a:lnTo>
                    <a:pt x="466951" y="280988"/>
                  </a:lnTo>
                  <a:lnTo>
                    <a:pt x="465362" y="271463"/>
                  </a:lnTo>
                  <a:lnTo>
                    <a:pt x="464568" y="263128"/>
                  </a:lnTo>
                  <a:lnTo>
                    <a:pt x="464568" y="254397"/>
                  </a:lnTo>
                  <a:lnTo>
                    <a:pt x="464965" y="246857"/>
                  </a:lnTo>
                  <a:lnTo>
                    <a:pt x="465759" y="239316"/>
                  </a:lnTo>
                  <a:lnTo>
                    <a:pt x="467348" y="232569"/>
                  </a:lnTo>
                  <a:lnTo>
                    <a:pt x="468936" y="225822"/>
                  </a:lnTo>
                  <a:lnTo>
                    <a:pt x="471318" y="219869"/>
                  </a:lnTo>
                  <a:lnTo>
                    <a:pt x="473701" y="214313"/>
                  </a:lnTo>
                  <a:lnTo>
                    <a:pt x="476480" y="209153"/>
                  </a:lnTo>
                  <a:lnTo>
                    <a:pt x="479657" y="204391"/>
                  </a:lnTo>
                  <a:lnTo>
                    <a:pt x="482833" y="199628"/>
                  </a:lnTo>
                  <a:lnTo>
                    <a:pt x="486407" y="195263"/>
                  </a:lnTo>
                  <a:lnTo>
                    <a:pt x="490775" y="191691"/>
                  </a:lnTo>
                  <a:lnTo>
                    <a:pt x="494348" y="188119"/>
                  </a:lnTo>
                  <a:lnTo>
                    <a:pt x="498319" y="184944"/>
                  </a:lnTo>
                  <a:lnTo>
                    <a:pt x="502289" y="182166"/>
                  </a:lnTo>
                  <a:lnTo>
                    <a:pt x="506657" y="179785"/>
                  </a:lnTo>
                  <a:lnTo>
                    <a:pt x="514201" y="175419"/>
                  </a:lnTo>
                  <a:lnTo>
                    <a:pt x="522143" y="171450"/>
                  </a:lnTo>
                  <a:lnTo>
                    <a:pt x="528893" y="169069"/>
                  </a:lnTo>
                  <a:lnTo>
                    <a:pt x="534849" y="167482"/>
                  </a:lnTo>
                  <a:lnTo>
                    <a:pt x="539614" y="166291"/>
                  </a:lnTo>
                  <a:lnTo>
                    <a:pt x="543981" y="165497"/>
                  </a:lnTo>
                  <a:lnTo>
                    <a:pt x="552320" y="163910"/>
                  </a:lnTo>
                  <a:lnTo>
                    <a:pt x="561055" y="162719"/>
                  </a:lnTo>
                  <a:lnTo>
                    <a:pt x="569393" y="162322"/>
                  </a:lnTo>
                  <a:lnTo>
                    <a:pt x="577732" y="161925"/>
                  </a:lnTo>
                  <a:close/>
                  <a:moveTo>
                    <a:pt x="576263" y="0"/>
                  </a:moveTo>
                  <a:lnTo>
                    <a:pt x="594539" y="397"/>
                  </a:lnTo>
                  <a:lnTo>
                    <a:pt x="612419" y="1589"/>
                  </a:lnTo>
                  <a:lnTo>
                    <a:pt x="630298" y="3973"/>
                  </a:lnTo>
                  <a:lnTo>
                    <a:pt x="647780" y="7151"/>
                  </a:lnTo>
                  <a:lnTo>
                    <a:pt x="664864" y="10727"/>
                  </a:lnTo>
                  <a:lnTo>
                    <a:pt x="681551" y="15098"/>
                  </a:lnTo>
                  <a:lnTo>
                    <a:pt x="697841" y="20263"/>
                  </a:lnTo>
                  <a:lnTo>
                    <a:pt x="714131" y="26620"/>
                  </a:lnTo>
                  <a:lnTo>
                    <a:pt x="729626" y="33374"/>
                  </a:lnTo>
                  <a:lnTo>
                    <a:pt x="745122" y="41321"/>
                  </a:lnTo>
                  <a:lnTo>
                    <a:pt x="759822" y="50062"/>
                  </a:lnTo>
                  <a:lnTo>
                    <a:pt x="774920" y="59200"/>
                  </a:lnTo>
                  <a:lnTo>
                    <a:pt x="788826" y="69530"/>
                  </a:lnTo>
                  <a:lnTo>
                    <a:pt x="803130" y="80655"/>
                  </a:lnTo>
                  <a:lnTo>
                    <a:pt x="816638" y="92575"/>
                  </a:lnTo>
                  <a:lnTo>
                    <a:pt x="830147" y="105289"/>
                  </a:lnTo>
                  <a:lnTo>
                    <a:pt x="842464" y="118798"/>
                  </a:lnTo>
                  <a:lnTo>
                    <a:pt x="854780" y="132307"/>
                  </a:lnTo>
                  <a:lnTo>
                    <a:pt x="865508" y="146610"/>
                  </a:lnTo>
                  <a:lnTo>
                    <a:pt x="876235" y="160516"/>
                  </a:lnTo>
                  <a:lnTo>
                    <a:pt x="885374" y="175615"/>
                  </a:lnTo>
                  <a:lnTo>
                    <a:pt x="894115" y="190315"/>
                  </a:lnTo>
                  <a:lnTo>
                    <a:pt x="901664" y="205811"/>
                  </a:lnTo>
                  <a:lnTo>
                    <a:pt x="908815" y="221306"/>
                  </a:lnTo>
                  <a:lnTo>
                    <a:pt x="915172" y="237596"/>
                  </a:lnTo>
                  <a:lnTo>
                    <a:pt x="920337" y="253886"/>
                  </a:lnTo>
                  <a:lnTo>
                    <a:pt x="924708" y="270574"/>
                  </a:lnTo>
                  <a:lnTo>
                    <a:pt x="928284" y="287658"/>
                  </a:lnTo>
                  <a:lnTo>
                    <a:pt x="931462" y="304743"/>
                  </a:lnTo>
                  <a:lnTo>
                    <a:pt x="933449" y="322622"/>
                  </a:lnTo>
                  <a:lnTo>
                    <a:pt x="934641" y="340502"/>
                  </a:lnTo>
                  <a:lnTo>
                    <a:pt x="935038" y="359175"/>
                  </a:lnTo>
                  <a:lnTo>
                    <a:pt x="934641" y="377452"/>
                  </a:lnTo>
                  <a:lnTo>
                    <a:pt x="933449" y="395331"/>
                  </a:lnTo>
                  <a:lnTo>
                    <a:pt x="931462" y="413211"/>
                  </a:lnTo>
                  <a:lnTo>
                    <a:pt x="928284" y="430693"/>
                  </a:lnTo>
                  <a:lnTo>
                    <a:pt x="924708" y="447777"/>
                  </a:lnTo>
                  <a:lnTo>
                    <a:pt x="920337" y="464465"/>
                  </a:lnTo>
                  <a:lnTo>
                    <a:pt x="915172" y="480755"/>
                  </a:lnTo>
                  <a:lnTo>
                    <a:pt x="908815" y="496647"/>
                  </a:lnTo>
                  <a:lnTo>
                    <a:pt x="901664" y="512540"/>
                  </a:lnTo>
                  <a:lnTo>
                    <a:pt x="894115" y="527638"/>
                  </a:lnTo>
                  <a:lnTo>
                    <a:pt x="885374" y="543134"/>
                  </a:lnTo>
                  <a:lnTo>
                    <a:pt x="876235" y="557437"/>
                  </a:lnTo>
                  <a:lnTo>
                    <a:pt x="865508" y="572138"/>
                  </a:lnTo>
                  <a:lnTo>
                    <a:pt x="854780" y="585647"/>
                  </a:lnTo>
                  <a:lnTo>
                    <a:pt x="842464" y="599553"/>
                  </a:lnTo>
                  <a:lnTo>
                    <a:pt x="830147" y="612664"/>
                  </a:lnTo>
                  <a:lnTo>
                    <a:pt x="830147" y="613061"/>
                  </a:lnTo>
                  <a:lnTo>
                    <a:pt x="822201" y="620611"/>
                  </a:lnTo>
                  <a:lnTo>
                    <a:pt x="813857" y="628160"/>
                  </a:lnTo>
                  <a:lnTo>
                    <a:pt x="805911" y="634914"/>
                  </a:lnTo>
                  <a:lnTo>
                    <a:pt x="797964" y="641668"/>
                  </a:lnTo>
                  <a:lnTo>
                    <a:pt x="791607" y="619419"/>
                  </a:lnTo>
                  <a:lnTo>
                    <a:pt x="785250" y="597963"/>
                  </a:lnTo>
                  <a:lnTo>
                    <a:pt x="778496" y="576111"/>
                  </a:lnTo>
                  <a:lnTo>
                    <a:pt x="771344" y="553861"/>
                  </a:lnTo>
                  <a:lnTo>
                    <a:pt x="780880" y="543928"/>
                  </a:lnTo>
                  <a:lnTo>
                    <a:pt x="790018" y="533201"/>
                  </a:lnTo>
                  <a:lnTo>
                    <a:pt x="798759" y="522473"/>
                  </a:lnTo>
                  <a:lnTo>
                    <a:pt x="806705" y="511745"/>
                  </a:lnTo>
                  <a:lnTo>
                    <a:pt x="813857" y="500223"/>
                  </a:lnTo>
                  <a:lnTo>
                    <a:pt x="820611" y="488701"/>
                  </a:lnTo>
                  <a:lnTo>
                    <a:pt x="826571" y="476782"/>
                  </a:lnTo>
                  <a:lnTo>
                    <a:pt x="831736" y="464862"/>
                  </a:lnTo>
                  <a:lnTo>
                    <a:pt x="836504" y="452545"/>
                  </a:lnTo>
                  <a:lnTo>
                    <a:pt x="840477" y="439831"/>
                  </a:lnTo>
                  <a:lnTo>
                    <a:pt x="844053" y="427117"/>
                  </a:lnTo>
                  <a:lnTo>
                    <a:pt x="846834" y="414005"/>
                  </a:lnTo>
                  <a:lnTo>
                    <a:pt x="849218" y="400894"/>
                  </a:lnTo>
                  <a:lnTo>
                    <a:pt x="850807" y="386988"/>
                  </a:lnTo>
                  <a:lnTo>
                    <a:pt x="851602" y="373479"/>
                  </a:lnTo>
                  <a:lnTo>
                    <a:pt x="851999" y="359175"/>
                  </a:lnTo>
                  <a:lnTo>
                    <a:pt x="851602" y="344872"/>
                  </a:lnTo>
                  <a:lnTo>
                    <a:pt x="850807" y="330966"/>
                  </a:lnTo>
                  <a:lnTo>
                    <a:pt x="849218" y="317457"/>
                  </a:lnTo>
                  <a:lnTo>
                    <a:pt x="846834" y="303948"/>
                  </a:lnTo>
                  <a:lnTo>
                    <a:pt x="844053" y="291234"/>
                  </a:lnTo>
                  <a:lnTo>
                    <a:pt x="840477" y="278123"/>
                  </a:lnTo>
                  <a:lnTo>
                    <a:pt x="836504" y="265806"/>
                  </a:lnTo>
                  <a:lnTo>
                    <a:pt x="831736" y="253092"/>
                  </a:lnTo>
                  <a:lnTo>
                    <a:pt x="826571" y="241172"/>
                  </a:lnTo>
                  <a:lnTo>
                    <a:pt x="820611" y="229253"/>
                  </a:lnTo>
                  <a:lnTo>
                    <a:pt x="813460" y="217730"/>
                  </a:lnTo>
                  <a:lnTo>
                    <a:pt x="806308" y="206605"/>
                  </a:lnTo>
                  <a:lnTo>
                    <a:pt x="798759" y="195481"/>
                  </a:lnTo>
                  <a:lnTo>
                    <a:pt x="789621" y="185150"/>
                  </a:lnTo>
                  <a:lnTo>
                    <a:pt x="780880" y="174820"/>
                  </a:lnTo>
                  <a:lnTo>
                    <a:pt x="770947" y="164092"/>
                  </a:lnTo>
                  <a:lnTo>
                    <a:pt x="760617" y="154556"/>
                  </a:lnTo>
                  <a:lnTo>
                    <a:pt x="750287" y="145021"/>
                  </a:lnTo>
                  <a:lnTo>
                    <a:pt x="739559" y="136677"/>
                  </a:lnTo>
                  <a:lnTo>
                    <a:pt x="728434" y="129128"/>
                  </a:lnTo>
                  <a:lnTo>
                    <a:pt x="717310" y="121976"/>
                  </a:lnTo>
                  <a:lnTo>
                    <a:pt x="705788" y="114825"/>
                  </a:lnTo>
                  <a:lnTo>
                    <a:pt x="693868" y="108865"/>
                  </a:lnTo>
                  <a:lnTo>
                    <a:pt x="682346" y="103700"/>
                  </a:lnTo>
                  <a:lnTo>
                    <a:pt x="669632" y="98932"/>
                  </a:lnTo>
                  <a:lnTo>
                    <a:pt x="657315" y="94959"/>
                  </a:lnTo>
                  <a:lnTo>
                    <a:pt x="644204" y="91383"/>
                  </a:lnTo>
                  <a:lnTo>
                    <a:pt x="631490" y="88204"/>
                  </a:lnTo>
                  <a:lnTo>
                    <a:pt x="617584" y="86218"/>
                  </a:lnTo>
                  <a:lnTo>
                    <a:pt x="604472" y="84628"/>
                  </a:lnTo>
                  <a:lnTo>
                    <a:pt x="590169" y="83436"/>
                  </a:lnTo>
                  <a:lnTo>
                    <a:pt x="576263" y="83436"/>
                  </a:lnTo>
                  <a:lnTo>
                    <a:pt x="561960" y="83436"/>
                  </a:lnTo>
                  <a:lnTo>
                    <a:pt x="548451" y="84628"/>
                  </a:lnTo>
                  <a:lnTo>
                    <a:pt x="534545" y="86218"/>
                  </a:lnTo>
                  <a:lnTo>
                    <a:pt x="521434" y="88204"/>
                  </a:lnTo>
                  <a:lnTo>
                    <a:pt x="507925" y="91383"/>
                  </a:lnTo>
                  <a:lnTo>
                    <a:pt x="495211" y="94959"/>
                  </a:lnTo>
                  <a:lnTo>
                    <a:pt x="482497" y="98932"/>
                  </a:lnTo>
                  <a:lnTo>
                    <a:pt x="470578" y="103700"/>
                  </a:lnTo>
                  <a:lnTo>
                    <a:pt x="458658" y="108865"/>
                  </a:lnTo>
                  <a:lnTo>
                    <a:pt x="446341" y="114825"/>
                  </a:lnTo>
                  <a:lnTo>
                    <a:pt x="435217" y="121976"/>
                  </a:lnTo>
                  <a:lnTo>
                    <a:pt x="423694" y="129128"/>
                  </a:lnTo>
                  <a:lnTo>
                    <a:pt x="412967" y="136677"/>
                  </a:lnTo>
                  <a:lnTo>
                    <a:pt x="401842" y="145021"/>
                  </a:lnTo>
                  <a:lnTo>
                    <a:pt x="391512" y="154556"/>
                  </a:lnTo>
                  <a:lnTo>
                    <a:pt x="381579" y="164092"/>
                  </a:lnTo>
                  <a:lnTo>
                    <a:pt x="381182" y="164092"/>
                  </a:lnTo>
                  <a:lnTo>
                    <a:pt x="371249" y="174820"/>
                  </a:lnTo>
                  <a:lnTo>
                    <a:pt x="362111" y="185150"/>
                  </a:lnTo>
                  <a:lnTo>
                    <a:pt x="353767" y="195481"/>
                  </a:lnTo>
                  <a:lnTo>
                    <a:pt x="345821" y="207003"/>
                  </a:lnTo>
                  <a:lnTo>
                    <a:pt x="338669" y="218128"/>
                  </a:lnTo>
                  <a:lnTo>
                    <a:pt x="331915" y="229253"/>
                  </a:lnTo>
                  <a:lnTo>
                    <a:pt x="325955" y="241172"/>
                  </a:lnTo>
                  <a:lnTo>
                    <a:pt x="320790" y="253092"/>
                  </a:lnTo>
                  <a:lnTo>
                    <a:pt x="315625" y="265806"/>
                  </a:lnTo>
                  <a:lnTo>
                    <a:pt x="311652" y="278123"/>
                  </a:lnTo>
                  <a:lnTo>
                    <a:pt x="308473" y="291234"/>
                  </a:lnTo>
                  <a:lnTo>
                    <a:pt x="305692" y="303948"/>
                  </a:lnTo>
                  <a:lnTo>
                    <a:pt x="303308" y="317457"/>
                  </a:lnTo>
                  <a:lnTo>
                    <a:pt x="301719" y="330966"/>
                  </a:lnTo>
                  <a:lnTo>
                    <a:pt x="300924" y="345269"/>
                  </a:lnTo>
                  <a:lnTo>
                    <a:pt x="300527" y="359175"/>
                  </a:lnTo>
                  <a:lnTo>
                    <a:pt x="300924" y="373479"/>
                  </a:lnTo>
                  <a:lnTo>
                    <a:pt x="301719" y="386988"/>
                  </a:lnTo>
                  <a:lnTo>
                    <a:pt x="303308" y="400894"/>
                  </a:lnTo>
                  <a:lnTo>
                    <a:pt x="305692" y="414005"/>
                  </a:lnTo>
                  <a:lnTo>
                    <a:pt x="308473" y="427514"/>
                  </a:lnTo>
                  <a:lnTo>
                    <a:pt x="311652" y="440228"/>
                  </a:lnTo>
                  <a:lnTo>
                    <a:pt x="315625" y="452545"/>
                  </a:lnTo>
                  <a:lnTo>
                    <a:pt x="320790" y="464862"/>
                  </a:lnTo>
                  <a:lnTo>
                    <a:pt x="325955" y="476782"/>
                  </a:lnTo>
                  <a:lnTo>
                    <a:pt x="331915" y="489098"/>
                  </a:lnTo>
                  <a:lnTo>
                    <a:pt x="338669" y="500223"/>
                  </a:lnTo>
                  <a:lnTo>
                    <a:pt x="345821" y="511745"/>
                  </a:lnTo>
                  <a:lnTo>
                    <a:pt x="353767" y="522870"/>
                  </a:lnTo>
                  <a:lnTo>
                    <a:pt x="362111" y="533201"/>
                  </a:lnTo>
                  <a:lnTo>
                    <a:pt x="371249" y="543928"/>
                  </a:lnTo>
                  <a:lnTo>
                    <a:pt x="381182" y="554258"/>
                  </a:lnTo>
                  <a:lnTo>
                    <a:pt x="387539" y="560218"/>
                  </a:lnTo>
                  <a:lnTo>
                    <a:pt x="393896" y="566575"/>
                  </a:lnTo>
                  <a:lnTo>
                    <a:pt x="400650" y="572138"/>
                  </a:lnTo>
                  <a:lnTo>
                    <a:pt x="407405" y="577700"/>
                  </a:lnTo>
                  <a:lnTo>
                    <a:pt x="414159" y="582468"/>
                  </a:lnTo>
                  <a:lnTo>
                    <a:pt x="420913" y="587633"/>
                  </a:lnTo>
                  <a:lnTo>
                    <a:pt x="428065" y="592401"/>
                  </a:lnTo>
                  <a:lnTo>
                    <a:pt x="435614" y="597169"/>
                  </a:lnTo>
                  <a:lnTo>
                    <a:pt x="442368" y="601142"/>
                  </a:lnTo>
                  <a:lnTo>
                    <a:pt x="449917" y="605115"/>
                  </a:lnTo>
                  <a:lnTo>
                    <a:pt x="457069" y="608691"/>
                  </a:lnTo>
                  <a:lnTo>
                    <a:pt x="465015" y="612267"/>
                  </a:lnTo>
                  <a:lnTo>
                    <a:pt x="472564" y="615445"/>
                  </a:lnTo>
                  <a:lnTo>
                    <a:pt x="480113" y="618227"/>
                  </a:lnTo>
                  <a:lnTo>
                    <a:pt x="488457" y="621008"/>
                  </a:lnTo>
                  <a:lnTo>
                    <a:pt x="496403" y="623789"/>
                  </a:lnTo>
                  <a:lnTo>
                    <a:pt x="498787" y="634914"/>
                  </a:lnTo>
                  <a:lnTo>
                    <a:pt x="501171" y="645642"/>
                  </a:lnTo>
                  <a:lnTo>
                    <a:pt x="505541" y="667891"/>
                  </a:lnTo>
                  <a:lnTo>
                    <a:pt x="508720" y="690141"/>
                  </a:lnTo>
                  <a:lnTo>
                    <a:pt x="511501" y="712788"/>
                  </a:lnTo>
                  <a:lnTo>
                    <a:pt x="498390" y="710404"/>
                  </a:lnTo>
                  <a:lnTo>
                    <a:pt x="484881" y="707226"/>
                  </a:lnTo>
                  <a:lnTo>
                    <a:pt x="472167" y="703253"/>
                  </a:lnTo>
                  <a:lnTo>
                    <a:pt x="459453" y="699279"/>
                  </a:lnTo>
                  <a:lnTo>
                    <a:pt x="446739" y="694909"/>
                  </a:lnTo>
                  <a:lnTo>
                    <a:pt x="434819" y="690141"/>
                  </a:lnTo>
                  <a:lnTo>
                    <a:pt x="422503" y="684579"/>
                  </a:lnTo>
                  <a:lnTo>
                    <a:pt x="410583" y="678619"/>
                  </a:lnTo>
                  <a:lnTo>
                    <a:pt x="398664" y="671864"/>
                  </a:lnTo>
                  <a:lnTo>
                    <a:pt x="387142" y="665110"/>
                  </a:lnTo>
                  <a:lnTo>
                    <a:pt x="376017" y="657561"/>
                  </a:lnTo>
                  <a:lnTo>
                    <a:pt x="364892" y="649615"/>
                  </a:lnTo>
                  <a:lnTo>
                    <a:pt x="354164" y="641271"/>
                  </a:lnTo>
                  <a:lnTo>
                    <a:pt x="343040" y="632133"/>
                  </a:lnTo>
                  <a:lnTo>
                    <a:pt x="332709" y="622994"/>
                  </a:lnTo>
                  <a:lnTo>
                    <a:pt x="322379" y="612664"/>
                  </a:lnTo>
                  <a:lnTo>
                    <a:pt x="309665" y="599553"/>
                  </a:lnTo>
                  <a:lnTo>
                    <a:pt x="297746" y="585647"/>
                  </a:lnTo>
                  <a:lnTo>
                    <a:pt x="286621" y="572138"/>
                  </a:lnTo>
                  <a:lnTo>
                    <a:pt x="276291" y="557437"/>
                  </a:lnTo>
                  <a:lnTo>
                    <a:pt x="267153" y="543134"/>
                  </a:lnTo>
                  <a:lnTo>
                    <a:pt x="258412" y="527638"/>
                  </a:lnTo>
                  <a:lnTo>
                    <a:pt x="250465" y="512540"/>
                  </a:lnTo>
                  <a:lnTo>
                    <a:pt x="243711" y="496647"/>
                  </a:lnTo>
                  <a:lnTo>
                    <a:pt x="237751" y="480755"/>
                  </a:lnTo>
                  <a:lnTo>
                    <a:pt x="231792" y="464465"/>
                  </a:lnTo>
                  <a:lnTo>
                    <a:pt x="227421" y="447777"/>
                  </a:lnTo>
                  <a:lnTo>
                    <a:pt x="223845" y="430693"/>
                  </a:lnTo>
                  <a:lnTo>
                    <a:pt x="221064" y="413211"/>
                  </a:lnTo>
                  <a:lnTo>
                    <a:pt x="219078" y="395331"/>
                  </a:lnTo>
                  <a:lnTo>
                    <a:pt x="217886" y="377452"/>
                  </a:lnTo>
                  <a:lnTo>
                    <a:pt x="217488" y="359175"/>
                  </a:lnTo>
                  <a:lnTo>
                    <a:pt x="217886" y="340502"/>
                  </a:lnTo>
                  <a:lnTo>
                    <a:pt x="219078" y="322622"/>
                  </a:lnTo>
                  <a:lnTo>
                    <a:pt x="221064" y="304743"/>
                  </a:lnTo>
                  <a:lnTo>
                    <a:pt x="223845" y="287658"/>
                  </a:lnTo>
                  <a:lnTo>
                    <a:pt x="227421" y="270574"/>
                  </a:lnTo>
                  <a:lnTo>
                    <a:pt x="231792" y="253886"/>
                  </a:lnTo>
                  <a:lnTo>
                    <a:pt x="237751" y="237596"/>
                  </a:lnTo>
                  <a:lnTo>
                    <a:pt x="243711" y="221306"/>
                  </a:lnTo>
                  <a:lnTo>
                    <a:pt x="250465" y="205811"/>
                  </a:lnTo>
                  <a:lnTo>
                    <a:pt x="258412" y="190315"/>
                  </a:lnTo>
                  <a:lnTo>
                    <a:pt x="267153" y="175615"/>
                  </a:lnTo>
                  <a:lnTo>
                    <a:pt x="276291" y="160516"/>
                  </a:lnTo>
                  <a:lnTo>
                    <a:pt x="286621" y="146610"/>
                  </a:lnTo>
                  <a:lnTo>
                    <a:pt x="297746" y="132307"/>
                  </a:lnTo>
                  <a:lnTo>
                    <a:pt x="309665" y="118798"/>
                  </a:lnTo>
                  <a:lnTo>
                    <a:pt x="322379" y="105289"/>
                  </a:lnTo>
                  <a:lnTo>
                    <a:pt x="335491" y="92575"/>
                  </a:lnTo>
                  <a:lnTo>
                    <a:pt x="349397" y="80655"/>
                  </a:lnTo>
                  <a:lnTo>
                    <a:pt x="363303" y="69530"/>
                  </a:lnTo>
                  <a:lnTo>
                    <a:pt x="378003" y="59200"/>
                  </a:lnTo>
                  <a:lnTo>
                    <a:pt x="392307" y="50062"/>
                  </a:lnTo>
                  <a:lnTo>
                    <a:pt x="407405" y="41321"/>
                  </a:lnTo>
                  <a:lnTo>
                    <a:pt x="422900" y="33374"/>
                  </a:lnTo>
                  <a:lnTo>
                    <a:pt x="438395" y="26620"/>
                  </a:lnTo>
                  <a:lnTo>
                    <a:pt x="454288" y="20263"/>
                  </a:lnTo>
                  <a:lnTo>
                    <a:pt x="470975" y="15098"/>
                  </a:lnTo>
                  <a:lnTo>
                    <a:pt x="487662" y="10727"/>
                  </a:lnTo>
                  <a:lnTo>
                    <a:pt x="504747" y="7151"/>
                  </a:lnTo>
                  <a:lnTo>
                    <a:pt x="522228" y="3973"/>
                  </a:lnTo>
                  <a:lnTo>
                    <a:pt x="539710" y="1589"/>
                  </a:lnTo>
                  <a:lnTo>
                    <a:pt x="557589" y="397"/>
                  </a:lnTo>
                  <a:lnTo>
                    <a:pt x="576263"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a:solidFill>
                  <a:srgbClr val="FFFFFF"/>
                </a:solidFill>
              </a:endParaRPr>
            </a:p>
          </p:txBody>
        </p:sp>
      </p:grpSp>
      <p:grpSp>
        <p:nvGrpSpPr>
          <p:cNvPr id="59" name="组合 58"/>
          <p:cNvGrpSpPr/>
          <p:nvPr/>
        </p:nvGrpSpPr>
        <p:grpSpPr>
          <a:xfrm>
            <a:off x="765612" y="3786507"/>
            <a:ext cx="541040" cy="541040"/>
            <a:chOff x="4155440" y="2566670"/>
            <a:chExt cx="687070" cy="687070"/>
          </a:xfrm>
        </p:grpSpPr>
        <p:sp>
          <p:nvSpPr>
            <p:cNvPr id="60" name="矩形: 圆角 59"/>
            <p:cNvSpPr/>
            <p:nvPr/>
          </p:nvSpPr>
          <p:spPr>
            <a:xfrm flipH="1">
              <a:off x="4155440" y="2566670"/>
              <a:ext cx="687070" cy="687070"/>
            </a:xfrm>
            <a:prstGeom prst="roundRect">
              <a:avLst/>
            </a:pr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lumMod val="65000"/>
                    <a:lumOff val="35000"/>
                  </a:schemeClr>
                </a:solidFill>
                <a:latin typeface="思源宋体 CN" panose="02020400000000000000" pitchFamily="18" charset="-122"/>
                <a:ea typeface="思源宋体 CN" panose="02020400000000000000" pitchFamily="18" charset="-122"/>
                <a:sym typeface="Century Gothic" panose="020B0502020202020204" pitchFamily="34" charset="0"/>
              </a:endParaRPr>
            </a:p>
          </p:txBody>
        </p:sp>
        <p:sp>
          <p:nvSpPr>
            <p:cNvPr id="61" name=" 12"/>
            <p:cNvSpPr/>
            <p:nvPr/>
          </p:nvSpPr>
          <p:spPr bwMode="auto">
            <a:xfrm>
              <a:off x="4375150" y="2733040"/>
              <a:ext cx="332105" cy="332105"/>
            </a:xfrm>
            <a:custGeom>
              <a:avLst/>
              <a:gdLst/>
              <a:ahLst/>
              <a:cxnLst/>
              <a:rect l="0" t="0" r="r" b="b"/>
              <a:pathLst>
                <a:path w="1917701" h="1819275">
                  <a:moveTo>
                    <a:pt x="711992" y="795933"/>
                  </a:moveTo>
                  <a:lnTo>
                    <a:pt x="722042" y="796197"/>
                  </a:lnTo>
                  <a:lnTo>
                    <a:pt x="731828" y="796462"/>
                  </a:lnTo>
                  <a:lnTo>
                    <a:pt x="742143" y="796991"/>
                  </a:lnTo>
                  <a:lnTo>
                    <a:pt x="751929" y="797784"/>
                  </a:lnTo>
                  <a:lnTo>
                    <a:pt x="761979" y="798577"/>
                  </a:lnTo>
                  <a:lnTo>
                    <a:pt x="771765" y="799635"/>
                  </a:lnTo>
                  <a:lnTo>
                    <a:pt x="781551" y="800957"/>
                  </a:lnTo>
                  <a:lnTo>
                    <a:pt x="791337" y="802544"/>
                  </a:lnTo>
                  <a:lnTo>
                    <a:pt x="800858" y="804130"/>
                  </a:lnTo>
                  <a:lnTo>
                    <a:pt x="810644" y="805981"/>
                  </a:lnTo>
                  <a:lnTo>
                    <a:pt x="820166" y="807832"/>
                  </a:lnTo>
                  <a:lnTo>
                    <a:pt x="829687" y="810212"/>
                  </a:lnTo>
                  <a:lnTo>
                    <a:pt x="839473" y="812592"/>
                  </a:lnTo>
                  <a:lnTo>
                    <a:pt x="848994" y="814972"/>
                  </a:lnTo>
                  <a:lnTo>
                    <a:pt x="858252" y="817616"/>
                  </a:lnTo>
                  <a:lnTo>
                    <a:pt x="867773" y="820525"/>
                  </a:lnTo>
                  <a:lnTo>
                    <a:pt x="886551" y="826871"/>
                  </a:lnTo>
                  <a:lnTo>
                    <a:pt x="905065" y="833746"/>
                  </a:lnTo>
                  <a:lnTo>
                    <a:pt x="923315" y="841415"/>
                  </a:lnTo>
                  <a:lnTo>
                    <a:pt x="941300" y="849612"/>
                  </a:lnTo>
                  <a:lnTo>
                    <a:pt x="959284" y="858603"/>
                  </a:lnTo>
                  <a:lnTo>
                    <a:pt x="976740" y="868122"/>
                  </a:lnTo>
                  <a:lnTo>
                    <a:pt x="993932" y="878170"/>
                  </a:lnTo>
                  <a:lnTo>
                    <a:pt x="1011123" y="889012"/>
                  </a:lnTo>
                  <a:lnTo>
                    <a:pt x="1003189" y="891392"/>
                  </a:lnTo>
                  <a:lnTo>
                    <a:pt x="995254" y="893772"/>
                  </a:lnTo>
                  <a:lnTo>
                    <a:pt x="987055" y="896416"/>
                  </a:lnTo>
                  <a:lnTo>
                    <a:pt x="979121" y="899325"/>
                  </a:lnTo>
                  <a:lnTo>
                    <a:pt x="971186" y="902762"/>
                  </a:lnTo>
                  <a:lnTo>
                    <a:pt x="962987" y="905936"/>
                  </a:lnTo>
                  <a:lnTo>
                    <a:pt x="955053" y="909638"/>
                  </a:lnTo>
                  <a:lnTo>
                    <a:pt x="947383" y="913604"/>
                  </a:lnTo>
                  <a:lnTo>
                    <a:pt x="939448" y="917835"/>
                  </a:lnTo>
                  <a:lnTo>
                    <a:pt x="932043" y="922066"/>
                  </a:lnTo>
                  <a:lnTo>
                    <a:pt x="924637" y="926826"/>
                  </a:lnTo>
                  <a:lnTo>
                    <a:pt x="917231" y="931850"/>
                  </a:lnTo>
                  <a:lnTo>
                    <a:pt x="910090" y="936874"/>
                  </a:lnTo>
                  <a:lnTo>
                    <a:pt x="902949" y="942427"/>
                  </a:lnTo>
                  <a:lnTo>
                    <a:pt x="896073" y="948509"/>
                  </a:lnTo>
                  <a:lnTo>
                    <a:pt x="889461" y="954326"/>
                  </a:lnTo>
                  <a:lnTo>
                    <a:pt x="883113" y="960937"/>
                  </a:lnTo>
                  <a:lnTo>
                    <a:pt x="877030" y="967812"/>
                  </a:lnTo>
                  <a:lnTo>
                    <a:pt x="871211" y="974952"/>
                  </a:lnTo>
                  <a:lnTo>
                    <a:pt x="865393" y="982356"/>
                  </a:lnTo>
                  <a:lnTo>
                    <a:pt x="859838" y="990024"/>
                  </a:lnTo>
                  <a:lnTo>
                    <a:pt x="854813" y="998486"/>
                  </a:lnTo>
                  <a:lnTo>
                    <a:pt x="850052" y="1006683"/>
                  </a:lnTo>
                  <a:lnTo>
                    <a:pt x="845556" y="1015674"/>
                  </a:lnTo>
                  <a:lnTo>
                    <a:pt x="841324" y="1025193"/>
                  </a:lnTo>
                  <a:lnTo>
                    <a:pt x="837886" y="1034713"/>
                  </a:lnTo>
                  <a:lnTo>
                    <a:pt x="834183" y="1044761"/>
                  </a:lnTo>
                  <a:lnTo>
                    <a:pt x="831274" y="1055074"/>
                  </a:lnTo>
                  <a:lnTo>
                    <a:pt x="828629" y="1066180"/>
                  </a:lnTo>
                  <a:lnTo>
                    <a:pt x="826249" y="1077550"/>
                  </a:lnTo>
                  <a:lnTo>
                    <a:pt x="824398" y="1089185"/>
                  </a:lnTo>
                  <a:lnTo>
                    <a:pt x="823340" y="1101349"/>
                  </a:lnTo>
                  <a:lnTo>
                    <a:pt x="822017" y="1115893"/>
                  </a:lnTo>
                  <a:lnTo>
                    <a:pt x="821488" y="1129907"/>
                  </a:lnTo>
                  <a:lnTo>
                    <a:pt x="821488" y="1143129"/>
                  </a:lnTo>
                  <a:lnTo>
                    <a:pt x="821753" y="1156086"/>
                  </a:lnTo>
                  <a:lnTo>
                    <a:pt x="822546" y="1168514"/>
                  </a:lnTo>
                  <a:lnTo>
                    <a:pt x="824133" y="1180413"/>
                  </a:lnTo>
                  <a:lnTo>
                    <a:pt x="825984" y="1192048"/>
                  </a:lnTo>
                  <a:lnTo>
                    <a:pt x="828100" y="1203154"/>
                  </a:lnTo>
                  <a:lnTo>
                    <a:pt x="830745" y="1213731"/>
                  </a:lnTo>
                  <a:lnTo>
                    <a:pt x="833654" y="1224044"/>
                  </a:lnTo>
                  <a:lnTo>
                    <a:pt x="836828" y="1233828"/>
                  </a:lnTo>
                  <a:lnTo>
                    <a:pt x="840531" y="1243348"/>
                  </a:lnTo>
                  <a:lnTo>
                    <a:pt x="844763" y="1252338"/>
                  </a:lnTo>
                  <a:lnTo>
                    <a:pt x="848994" y="1260800"/>
                  </a:lnTo>
                  <a:lnTo>
                    <a:pt x="853491" y="1269262"/>
                  </a:lnTo>
                  <a:lnTo>
                    <a:pt x="858516" y="1276930"/>
                  </a:lnTo>
                  <a:lnTo>
                    <a:pt x="863806" y="1284334"/>
                  </a:lnTo>
                  <a:lnTo>
                    <a:pt x="869360" y="1291474"/>
                  </a:lnTo>
                  <a:lnTo>
                    <a:pt x="874914" y="1298349"/>
                  </a:lnTo>
                  <a:lnTo>
                    <a:pt x="880997" y="1304960"/>
                  </a:lnTo>
                  <a:lnTo>
                    <a:pt x="887080" y="1311042"/>
                  </a:lnTo>
                  <a:lnTo>
                    <a:pt x="893428" y="1316859"/>
                  </a:lnTo>
                  <a:lnTo>
                    <a:pt x="900040" y="1322412"/>
                  </a:lnTo>
                  <a:lnTo>
                    <a:pt x="906652" y="1327436"/>
                  </a:lnTo>
                  <a:lnTo>
                    <a:pt x="913264" y="1332196"/>
                  </a:lnTo>
                  <a:lnTo>
                    <a:pt x="920405" y="1336956"/>
                  </a:lnTo>
                  <a:lnTo>
                    <a:pt x="927546" y="1341187"/>
                  </a:lnTo>
                  <a:lnTo>
                    <a:pt x="934687" y="1345417"/>
                  </a:lnTo>
                  <a:lnTo>
                    <a:pt x="941828" y="1349119"/>
                  </a:lnTo>
                  <a:lnTo>
                    <a:pt x="949234" y="1352821"/>
                  </a:lnTo>
                  <a:lnTo>
                    <a:pt x="956904" y="1355995"/>
                  </a:lnTo>
                  <a:lnTo>
                    <a:pt x="964310" y="1358903"/>
                  </a:lnTo>
                  <a:lnTo>
                    <a:pt x="971715" y="1361812"/>
                  </a:lnTo>
                  <a:lnTo>
                    <a:pt x="979121" y="1364456"/>
                  </a:lnTo>
                  <a:lnTo>
                    <a:pt x="986526" y="1366836"/>
                  </a:lnTo>
                  <a:lnTo>
                    <a:pt x="993932" y="1368952"/>
                  </a:lnTo>
                  <a:lnTo>
                    <a:pt x="1008479" y="1372654"/>
                  </a:lnTo>
                  <a:lnTo>
                    <a:pt x="1023025" y="1375562"/>
                  </a:lnTo>
                  <a:lnTo>
                    <a:pt x="1037043" y="1378471"/>
                  </a:lnTo>
                  <a:lnTo>
                    <a:pt x="1050532" y="1380058"/>
                  </a:lnTo>
                  <a:lnTo>
                    <a:pt x="1063227" y="1381380"/>
                  </a:lnTo>
                  <a:lnTo>
                    <a:pt x="1075129" y="1382438"/>
                  </a:lnTo>
                  <a:lnTo>
                    <a:pt x="1086237" y="1382702"/>
                  </a:lnTo>
                  <a:lnTo>
                    <a:pt x="1096287" y="1383231"/>
                  </a:lnTo>
                  <a:lnTo>
                    <a:pt x="1105015" y="1383495"/>
                  </a:lnTo>
                  <a:lnTo>
                    <a:pt x="1112421" y="1383231"/>
                  </a:lnTo>
                  <a:lnTo>
                    <a:pt x="1122736" y="1382702"/>
                  </a:lnTo>
                  <a:lnTo>
                    <a:pt x="1126703" y="1382438"/>
                  </a:lnTo>
                  <a:lnTo>
                    <a:pt x="1126703" y="1394337"/>
                  </a:lnTo>
                  <a:lnTo>
                    <a:pt x="1126968" y="1406236"/>
                  </a:lnTo>
                  <a:lnTo>
                    <a:pt x="1127232" y="1417607"/>
                  </a:lnTo>
                  <a:lnTo>
                    <a:pt x="1128025" y="1428977"/>
                  </a:lnTo>
                  <a:lnTo>
                    <a:pt x="1129083" y="1439554"/>
                  </a:lnTo>
                  <a:lnTo>
                    <a:pt x="1130141" y="1450131"/>
                  </a:lnTo>
                  <a:lnTo>
                    <a:pt x="1131728" y="1460444"/>
                  </a:lnTo>
                  <a:lnTo>
                    <a:pt x="1133580" y="1470228"/>
                  </a:lnTo>
                  <a:lnTo>
                    <a:pt x="1135431" y="1480012"/>
                  </a:lnTo>
                  <a:lnTo>
                    <a:pt x="1137547" y="1489267"/>
                  </a:lnTo>
                  <a:lnTo>
                    <a:pt x="1139927" y="1498522"/>
                  </a:lnTo>
                  <a:lnTo>
                    <a:pt x="1142572" y="1507513"/>
                  </a:lnTo>
                  <a:lnTo>
                    <a:pt x="1145481" y="1515710"/>
                  </a:lnTo>
                  <a:lnTo>
                    <a:pt x="1148391" y="1524172"/>
                  </a:lnTo>
                  <a:lnTo>
                    <a:pt x="1151564" y="1532105"/>
                  </a:lnTo>
                  <a:lnTo>
                    <a:pt x="1155003" y="1539773"/>
                  </a:lnTo>
                  <a:lnTo>
                    <a:pt x="1158441" y="1547442"/>
                  </a:lnTo>
                  <a:lnTo>
                    <a:pt x="1162408" y="1554581"/>
                  </a:lnTo>
                  <a:lnTo>
                    <a:pt x="1166111" y="1561721"/>
                  </a:lnTo>
                  <a:lnTo>
                    <a:pt x="1170078" y="1568596"/>
                  </a:lnTo>
                  <a:lnTo>
                    <a:pt x="1174575" y="1575207"/>
                  </a:lnTo>
                  <a:lnTo>
                    <a:pt x="1178806" y="1581553"/>
                  </a:lnTo>
                  <a:lnTo>
                    <a:pt x="1183038" y="1587370"/>
                  </a:lnTo>
                  <a:lnTo>
                    <a:pt x="1187799" y="1593452"/>
                  </a:lnTo>
                  <a:lnTo>
                    <a:pt x="1192560" y="1599005"/>
                  </a:lnTo>
                  <a:lnTo>
                    <a:pt x="1197320" y="1604558"/>
                  </a:lnTo>
                  <a:lnTo>
                    <a:pt x="1202346" y="1609582"/>
                  </a:lnTo>
                  <a:lnTo>
                    <a:pt x="1207635" y="1614607"/>
                  </a:lnTo>
                  <a:lnTo>
                    <a:pt x="1212660" y="1619366"/>
                  </a:lnTo>
                  <a:lnTo>
                    <a:pt x="1217950" y="1624126"/>
                  </a:lnTo>
                  <a:lnTo>
                    <a:pt x="1223240" y="1628357"/>
                  </a:lnTo>
                  <a:lnTo>
                    <a:pt x="1229058" y="1632852"/>
                  </a:lnTo>
                  <a:lnTo>
                    <a:pt x="1234348" y="1636819"/>
                  </a:lnTo>
                  <a:lnTo>
                    <a:pt x="1239902" y="1640521"/>
                  </a:lnTo>
                  <a:lnTo>
                    <a:pt x="1245721" y="1644487"/>
                  </a:lnTo>
                  <a:lnTo>
                    <a:pt x="1251540" y="1647660"/>
                  </a:lnTo>
                  <a:lnTo>
                    <a:pt x="1263177" y="1654271"/>
                  </a:lnTo>
                  <a:lnTo>
                    <a:pt x="1274814" y="1660353"/>
                  </a:lnTo>
                  <a:lnTo>
                    <a:pt x="1286716" y="1665377"/>
                  </a:lnTo>
                  <a:lnTo>
                    <a:pt x="1298882" y="1670137"/>
                  </a:lnTo>
                  <a:lnTo>
                    <a:pt x="1310784" y="1673839"/>
                  </a:lnTo>
                  <a:lnTo>
                    <a:pt x="1322686" y="1677541"/>
                  </a:lnTo>
                  <a:lnTo>
                    <a:pt x="1334588" y="1680714"/>
                  </a:lnTo>
                  <a:lnTo>
                    <a:pt x="1346225" y="1683094"/>
                  </a:lnTo>
                  <a:lnTo>
                    <a:pt x="1357862" y="1685474"/>
                  </a:lnTo>
                  <a:lnTo>
                    <a:pt x="1368971" y="1687325"/>
                  </a:lnTo>
                  <a:lnTo>
                    <a:pt x="1380079" y="1688382"/>
                  </a:lnTo>
                  <a:lnTo>
                    <a:pt x="1390658" y="1689705"/>
                  </a:lnTo>
                  <a:lnTo>
                    <a:pt x="1401238" y="1690498"/>
                  </a:lnTo>
                  <a:lnTo>
                    <a:pt x="1411024" y="1690762"/>
                  </a:lnTo>
                  <a:lnTo>
                    <a:pt x="1411817" y="1709537"/>
                  </a:lnTo>
                  <a:lnTo>
                    <a:pt x="1412346" y="1728311"/>
                  </a:lnTo>
                  <a:lnTo>
                    <a:pt x="1412875" y="1747086"/>
                  </a:lnTo>
                  <a:lnTo>
                    <a:pt x="1412875" y="1766125"/>
                  </a:lnTo>
                  <a:lnTo>
                    <a:pt x="1412346" y="1792832"/>
                  </a:lnTo>
                  <a:lnTo>
                    <a:pt x="1411553" y="1819275"/>
                  </a:lnTo>
                  <a:lnTo>
                    <a:pt x="793" y="1811078"/>
                  </a:lnTo>
                  <a:lnTo>
                    <a:pt x="264" y="1784635"/>
                  </a:lnTo>
                  <a:lnTo>
                    <a:pt x="0" y="1757928"/>
                  </a:lnTo>
                  <a:lnTo>
                    <a:pt x="529" y="1733071"/>
                  </a:lnTo>
                  <a:lnTo>
                    <a:pt x="1058" y="1708215"/>
                  </a:lnTo>
                  <a:lnTo>
                    <a:pt x="2645" y="1683623"/>
                  </a:lnTo>
                  <a:lnTo>
                    <a:pt x="4232" y="1659031"/>
                  </a:lnTo>
                  <a:lnTo>
                    <a:pt x="6612" y="1634968"/>
                  </a:lnTo>
                  <a:lnTo>
                    <a:pt x="8992" y="1610905"/>
                  </a:lnTo>
                  <a:lnTo>
                    <a:pt x="12166" y="1587106"/>
                  </a:lnTo>
                  <a:lnTo>
                    <a:pt x="15340" y="1563307"/>
                  </a:lnTo>
                  <a:lnTo>
                    <a:pt x="19307" y="1539773"/>
                  </a:lnTo>
                  <a:lnTo>
                    <a:pt x="23804" y="1516503"/>
                  </a:lnTo>
                  <a:lnTo>
                    <a:pt x="28300" y="1493762"/>
                  </a:lnTo>
                  <a:lnTo>
                    <a:pt x="33590" y="1470757"/>
                  </a:lnTo>
                  <a:lnTo>
                    <a:pt x="38879" y="1448280"/>
                  </a:lnTo>
                  <a:lnTo>
                    <a:pt x="44962" y="1425804"/>
                  </a:lnTo>
                  <a:lnTo>
                    <a:pt x="51045" y="1403856"/>
                  </a:lnTo>
                  <a:lnTo>
                    <a:pt x="57658" y="1382173"/>
                  </a:lnTo>
                  <a:lnTo>
                    <a:pt x="64799" y="1360754"/>
                  </a:lnTo>
                  <a:lnTo>
                    <a:pt x="72204" y="1339336"/>
                  </a:lnTo>
                  <a:lnTo>
                    <a:pt x="79874" y="1318710"/>
                  </a:lnTo>
                  <a:lnTo>
                    <a:pt x="88073" y="1298085"/>
                  </a:lnTo>
                  <a:lnTo>
                    <a:pt x="96272" y="1277459"/>
                  </a:lnTo>
                  <a:lnTo>
                    <a:pt x="105265" y="1257627"/>
                  </a:lnTo>
                  <a:lnTo>
                    <a:pt x="114522" y="1238059"/>
                  </a:lnTo>
                  <a:lnTo>
                    <a:pt x="123779" y="1218491"/>
                  </a:lnTo>
                  <a:lnTo>
                    <a:pt x="133565" y="1199452"/>
                  </a:lnTo>
                  <a:lnTo>
                    <a:pt x="143615" y="1180678"/>
                  </a:lnTo>
                  <a:lnTo>
                    <a:pt x="153930" y="1162432"/>
                  </a:lnTo>
                  <a:lnTo>
                    <a:pt x="165038" y="1144451"/>
                  </a:lnTo>
                  <a:lnTo>
                    <a:pt x="176147" y="1126734"/>
                  </a:lnTo>
                  <a:lnTo>
                    <a:pt x="187255" y="1109546"/>
                  </a:lnTo>
                  <a:lnTo>
                    <a:pt x="198892" y="1092623"/>
                  </a:lnTo>
                  <a:lnTo>
                    <a:pt x="210794" y="1075964"/>
                  </a:lnTo>
                  <a:lnTo>
                    <a:pt x="222960" y="1059834"/>
                  </a:lnTo>
                  <a:lnTo>
                    <a:pt x="235391" y="1044232"/>
                  </a:lnTo>
                  <a:lnTo>
                    <a:pt x="248351" y="1028895"/>
                  </a:lnTo>
                  <a:lnTo>
                    <a:pt x="261310" y="1013823"/>
                  </a:lnTo>
                  <a:lnTo>
                    <a:pt x="274799" y="999544"/>
                  </a:lnTo>
                  <a:lnTo>
                    <a:pt x="288288" y="985529"/>
                  </a:lnTo>
                  <a:lnTo>
                    <a:pt x="302041" y="971779"/>
                  </a:lnTo>
                  <a:lnTo>
                    <a:pt x="316059" y="958557"/>
                  </a:lnTo>
                  <a:lnTo>
                    <a:pt x="330341" y="946129"/>
                  </a:lnTo>
                  <a:lnTo>
                    <a:pt x="344888" y="933965"/>
                  </a:lnTo>
                  <a:lnTo>
                    <a:pt x="359963" y="922066"/>
                  </a:lnTo>
                  <a:lnTo>
                    <a:pt x="374774" y="910695"/>
                  </a:lnTo>
                  <a:lnTo>
                    <a:pt x="389850" y="899589"/>
                  </a:lnTo>
                  <a:lnTo>
                    <a:pt x="405454" y="889541"/>
                  </a:lnTo>
                  <a:lnTo>
                    <a:pt x="420794" y="879757"/>
                  </a:lnTo>
                  <a:lnTo>
                    <a:pt x="436664" y="870238"/>
                  </a:lnTo>
                  <a:lnTo>
                    <a:pt x="452533" y="861511"/>
                  </a:lnTo>
                  <a:lnTo>
                    <a:pt x="468666" y="853314"/>
                  </a:lnTo>
                  <a:lnTo>
                    <a:pt x="485064" y="845646"/>
                  </a:lnTo>
                  <a:lnTo>
                    <a:pt x="501727" y="838242"/>
                  </a:lnTo>
                  <a:lnTo>
                    <a:pt x="518389" y="831631"/>
                  </a:lnTo>
                  <a:lnTo>
                    <a:pt x="535316" y="825285"/>
                  </a:lnTo>
                  <a:lnTo>
                    <a:pt x="552243" y="819732"/>
                  </a:lnTo>
                  <a:lnTo>
                    <a:pt x="569435" y="814972"/>
                  </a:lnTo>
                  <a:lnTo>
                    <a:pt x="586891" y="810477"/>
                  </a:lnTo>
                  <a:lnTo>
                    <a:pt x="604347" y="806510"/>
                  </a:lnTo>
                  <a:lnTo>
                    <a:pt x="622067" y="803337"/>
                  </a:lnTo>
                  <a:lnTo>
                    <a:pt x="639787" y="800693"/>
                  </a:lnTo>
                  <a:lnTo>
                    <a:pt x="657508" y="798577"/>
                  </a:lnTo>
                  <a:lnTo>
                    <a:pt x="675757" y="796991"/>
                  </a:lnTo>
                  <a:lnTo>
                    <a:pt x="693742" y="796197"/>
                  </a:lnTo>
                  <a:lnTo>
                    <a:pt x="711992" y="795933"/>
                  </a:lnTo>
                  <a:close/>
                  <a:moveTo>
                    <a:pt x="1463280" y="660400"/>
                  </a:moveTo>
                  <a:lnTo>
                    <a:pt x="1469893" y="660400"/>
                  </a:lnTo>
                  <a:lnTo>
                    <a:pt x="1477034" y="660665"/>
                  </a:lnTo>
                  <a:lnTo>
                    <a:pt x="1483912" y="660929"/>
                  </a:lnTo>
                  <a:lnTo>
                    <a:pt x="1490789" y="661988"/>
                  </a:lnTo>
                  <a:lnTo>
                    <a:pt x="1497666" y="663046"/>
                  </a:lnTo>
                  <a:lnTo>
                    <a:pt x="1504279" y="664898"/>
                  </a:lnTo>
                  <a:lnTo>
                    <a:pt x="1510891" y="666750"/>
                  </a:lnTo>
                  <a:lnTo>
                    <a:pt x="1516975" y="668867"/>
                  </a:lnTo>
                  <a:lnTo>
                    <a:pt x="1523323" y="671248"/>
                  </a:lnTo>
                  <a:lnTo>
                    <a:pt x="1529142" y="673894"/>
                  </a:lnTo>
                  <a:lnTo>
                    <a:pt x="1535226" y="676804"/>
                  </a:lnTo>
                  <a:lnTo>
                    <a:pt x="1540780" y="679979"/>
                  </a:lnTo>
                  <a:lnTo>
                    <a:pt x="1546599" y="683683"/>
                  </a:lnTo>
                  <a:lnTo>
                    <a:pt x="1551625" y="687123"/>
                  </a:lnTo>
                  <a:lnTo>
                    <a:pt x="1556915" y="691356"/>
                  </a:lnTo>
                  <a:lnTo>
                    <a:pt x="1561676" y="695590"/>
                  </a:lnTo>
                  <a:lnTo>
                    <a:pt x="1566437" y="700088"/>
                  </a:lnTo>
                  <a:lnTo>
                    <a:pt x="1570934" y="704850"/>
                  </a:lnTo>
                  <a:lnTo>
                    <a:pt x="1575431" y="709613"/>
                  </a:lnTo>
                  <a:lnTo>
                    <a:pt x="1579134" y="714640"/>
                  </a:lnTo>
                  <a:lnTo>
                    <a:pt x="1583101" y="719931"/>
                  </a:lnTo>
                  <a:lnTo>
                    <a:pt x="1586540" y="725223"/>
                  </a:lnTo>
                  <a:lnTo>
                    <a:pt x="1589978" y="731044"/>
                  </a:lnTo>
                  <a:lnTo>
                    <a:pt x="1592888" y="736600"/>
                  </a:lnTo>
                  <a:lnTo>
                    <a:pt x="1595533" y="742685"/>
                  </a:lnTo>
                  <a:lnTo>
                    <a:pt x="1597914" y="748771"/>
                  </a:lnTo>
                  <a:lnTo>
                    <a:pt x="1600030" y="754856"/>
                  </a:lnTo>
                  <a:lnTo>
                    <a:pt x="1601881" y="761206"/>
                  </a:lnTo>
                  <a:lnTo>
                    <a:pt x="1603204" y="767556"/>
                  </a:lnTo>
                  <a:lnTo>
                    <a:pt x="1604526" y="774435"/>
                  </a:lnTo>
                  <a:lnTo>
                    <a:pt x="1605320" y="781050"/>
                  </a:lnTo>
                  <a:lnTo>
                    <a:pt x="1605584" y="787665"/>
                  </a:lnTo>
                  <a:lnTo>
                    <a:pt x="1605849" y="794544"/>
                  </a:lnTo>
                  <a:lnTo>
                    <a:pt x="1604791" y="967581"/>
                  </a:lnTo>
                  <a:lnTo>
                    <a:pt x="1781745" y="968375"/>
                  </a:lnTo>
                  <a:lnTo>
                    <a:pt x="1788887" y="968640"/>
                  </a:lnTo>
                  <a:lnTo>
                    <a:pt x="1795764" y="969169"/>
                  </a:lnTo>
                  <a:lnTo>
                    <a:pt x="1802641" y="970227"/>
                  </a:lnTo>
                  <a:lnTo>
                    <a:pt x="1809518" y="971285"/>
                  </a:lnTo>
                  <a:lnTo>
                    <a:pt x="1815866" y="972873"/>
                  </a:lnTo>
                  <a:lnTo>
                    <a:pt x="1822479" y="974725"/>
                  </a:lnTo>
                  <a:lnTo>
                    <a:pt x="1828827" y="977106"/>
                  </a:lnTo>
                  <a:lnTo>
                    <a:pt x="1834911" y="979488"/>
                  </a:lnTo>
                  <a:lnTo>
                    <a:pt x="1840994" y="982133"/>
                  </a:lnTo>
                  <a:lnTo>
                    <a:pt x="1846813" y="985044"/>
                  </a:lnTo>
                  <a:lnTo>
                    <a:pt x="1852633" y="988219"/>
                  </a:lnTo>
                  <a:lnTo>
                    <a:pt x="1857923" y="991923"/>
                  </a:lnTo>
                  <a:lnTo>
                    <a:pt x="1863213" y="995363"/>
                  </a:lnTo>
                  <a:lnTo>
                    <a:pt x="1868503" y="999596"/>
                  </a:lnTo>
                  <a:lnTo>
                    <a:pt x="1873264" y="1003829"/>
                  </a:lnTo>
                  <a:lnTo>
                    <a:pt x="1878025" y="1008327"/>
                  </a:lnTo>
                  <a:lnTo>
                    <a:pt x="1882522" y="1012825"/>
                  </a:lnTo>
                  <a:lnTo>
                    <a:pt x="1886754" y="1017852"/>
                  </a:lnTo>
                  <a:lnTo>
                    <a:pt x="1890986" y="1022879"/>
                  </a:lnTo>
                  <a:lnTo>
                    <a:pt x="1894689" y="1027906"/>
                  </a:lnTo>
                  <a:lnTo>
                    <a:pt x="1898128" y="1033463"/>
                  </a:lnTo>
                  <a:lnTo>
                    <a:pt x="1901302" y="1039283"/>
                  </a:lnTo>
                  <a:lnTo>
                    <a:pt x="1904211" y="1044840"/>
                  </a:lnTo>
                  <a:lnTo>
                    <a:pt x="1907385" y="1050660"/>
                  </a:lnTo>
                  <a:lnTo>
                    <a:pt x="1909766" y="1056746"/>
                  </a:lnTo>
                  <a:lnTo>
                    <a:pt x="1911882" y="1063096"/>
                  </a:lnTo>
                  <a:lnTo>
                    <a:pt x="1913469" y="1069181"/>
                  </a:lnTo>
                  <a:lnTo>
                    <a:pt x="1915056" y="1075796"/>
                  </a:lnTo>
                  <a:lnTo>
                    <a:pt x="1916114" y="1082410"/>
                  </a:lnTo>
                  <a:lnTo>
                    <a:pt x="1916908" y="1089290"/>
                  </a:lnTo>
                  <a:lnTo>
                    <a:pt x="1917436" y="1095640"/>
                  </a:lnTo>
                  <a:lnTo>
                    <a:pt x="1917701" y="1102783"/>
                  </a:lnTo>
                  <a:lnTo>
                    <a:pt x="1917436" y="1109663"/>
                  </a:lnTo>
                  <a:lnTo>
                    <a:pt x="1916908" y="1116277"/>
                  </a:lnTo>
                  <a:lnTo>
                    <a:pt x="1915849" y="1123156"/>
                  </a:lnTo>
                  <a:lnTo>
                    <a:pt x="1914791" y="1129506"/>
                  </a:lnTo>
                  <a:lnTo>
                    <a:pt x="1913204" y="1136121"/>
                  </a:lnTo>
                  <a:lnTo>
                    <a:pt x="1911088" y="1142471"/>
                  </a:lnTo>
                  <a:lnTo>
                    <a:pt x="1908972" y="1148556"/>
                  </a:lnTo>
                  <a:lnTo>
                    <a:pt x="1906592" y="1154642"/>
                  </a:lnTo>
                  <a:lnTo>
                    <a:pt x="1903682" y="1160463"/>
                  </a:lnTo>
                  <a:lnTo>
                    <a:pt x="1900773" y="1166283"/>
                  </a:lnTo>
                  <a:lnTo>
                    <a:pt x="1897599" y="1171840"/>
                  </a:lnTo>
                  <a:lnTo>
                    <a:pt x="1893896" y="1177131"/>
                  </a:lnTo>
                  <a:lnTo>
                    <a:pt x="1889928" y="1182158"/>
                  </a:lnTo>
                  <a:lnTo>
                    <a:pt x="1885960" y="1187450"/>
                  </a:lnTo>
                  <a:lnTo>
                    <a:pt x="1881728" y="1192213"/>
                  </a:lnTo>
                  <a:lnTo>
                    <a:pt x="1876967" y="1196975"/>
                  </a:lnTo>
                  <a:lnTo>
                    <a:pt x="1872206" y="1201208"/>
                  </a:lnTo>
                  <a:lnTo>
                    <a:pt x="1867445" y="1205442"/>
                  </a:lnTo>
                  <a:lnTo>
                    <a:pt x="1862155" y="1209411"/>
                  </a:lnTo>
                  <a:lnTo>
                    <a:pt x="1856600" y="1212850"/>
                  </a:lnTo>
                  <a:lnTo>
                    <a:pt x="1851046" y="1216554"/>
                  </a:lnTo>
                  <a:lnTo>
                    <a:pt x="1845491" y="1219465"/>
                  </a:lnTo>
                  <a:lnTo>
                    <a:pt x="1839407" y="1222375"/>
                  </a:lnTo>
                  <a:lnTo>
                    <a:pt x="1833588" y="1225021"/>
                  </a:lnTo>
                  <a:lnTo>
                    <a:pt x="1827240" y="1227402"/>
                  </a:lnTo>
                  <a:lnTo>
                    <a:pt x="1821156" y="1229519"/>
                  </a:lnTo>
                  <a:lnTo>
                    <a:pt x="1814544" y="1231371"/>
                  </a:lnTo>
                  <a:lnTo>
                    <a:pt x="1807931" y="1232958"/>
                  </a:lnTo>
                  <a:lnTo>
                    <a:pt x="1801054" y="1234017"/>
                  </a:lnTo>
                  <a:lnTo>
                    <a:pt x="1794177" y="1234546"/>
                  </a:lnTo>
                  <a:lnTo>
                    <a:pt x="1787300" y="1235340"/>
                  </a:lnTo>
                  <a:lnTo>
                    <a:pt x="1780158" y="1235340"/>
                  </a:lnTo>
                  <a:lnTo>
                    <a:pt x="1603204" y="1234281"/>
                  </a:lnTo>
                  <a:lnTo>
                    <a:pt x="1602410" y="1407319"/>
                  </a:lnTo>
                  <a:lnTo>
                    <a:pt x="1602146" y="1413933"/>
                  </a:lnTo>
                  <a:lnTo>
                    <a:pt x="1601617" y="1420813"/>
                  </a:lnTo>
                  <a:lnTo>
                    <a:pt x="1600559" y="1427692"/>
                  </a:lnTo>
                  <a:lnTo>
                    <a:pt x="1599501" y="1434306"/>
                  </a:lnTo>
                  <a:lnTo>
                    <a:pt x="1597914" y="1440392"/>
                  </a:lnTo>
                  <a:lnTo>
                    <a:pt x="1595798" y="1446742"/>
                  </a:lnTo>
                  <a:lnTo>
                    <a:pt x="1593682" y="1453092"/>
                  </a:lnTo>
                  <a:lnTo>
                    <a:pt x="1591301" y="1459177"/>
                  </a:lnTo>
                  <a:lnTo>
                    <a:pt x="1588656" y="1464998"/>
                  </a:lnTo>
                  <a:lnTo>
                    <a:pt x="1585482" y="1470819"/>
                  </a:lnTo>
                  <a:lnTo>
                    <a:pt x="1582043" y="1476111"/>
                  </a:lnTo>
                  <a:lnTo>
                    <a:pt x="1578605" y="1481931"/>
                  </a:lnTo>
                  <a:lnTo>
                    <a:pt x="1574637" y="1486958"/>
                  </a:lnTo>
                  <a:lnTo>
                    <a:pt x="1570670" y="1491986"/>
                  </a:lnTo>
                  <a:lnTo>
                    <a:pt x="1566437" y="1496748"/>
                  </a:lnTo>
                  <a:lnTo>
                    <a:pt x="1561941" y="1501511"/>
                  </a:lnTo>
                  <a:lnTo>
                    <a:pt x="1557180" y="1505744"/>
                  </a:lnTo>
                  <a:lnTo>
                    <a:pt x="1552154" y="1509713"/>
                  </a:lnTo>
                  <a:lnTo>
                    <a:pt x="1546864" y="1513946"/>
                  </a:lnTo>
                  <a:lnTo>
                    <a:pt x="1541309" y="1517650"/>
                  </a:lnTo>
                  <a:lnTo>
                    <a:pt x="1536019" y="1521090"/>
                  </a:lnTo>
                  <a:lnTo>
                    <a:pt x="1530200" y="1524000"/>
                  </a:lnTo>
                  <a:lnTo>
                    <a:pt x="1524381" y="1527175"/>
                  </a:lnTo>
                  <a:lnTo>
                    <a:pt x="1518297" y="1529821"/>
                  </a:lnTo>
                  <a:lnTo>
                    <a:pt x="1511949" y="1532202"/>
                  </a:lnTo>
                  <a:lnTo>
                    <a:pt x="1505601" y="1534319"/>
                  </a:lnTo>
                  <a:lnTo>
                    <a:pt x="1499253" y="1535906"/>
                  </a:lnTo>
                  <a:lnTo>
                    <a:pt x="1492640" y="1537494"/>
                  </a:lnTo>
                  <a:lnTo>
                    <a:pt x="1485763" y="1538288"/>
                  </a:lnTo>
                  <a:lnTo>
                    <a:pt x="1478886" y="1539346"/>
                  </a:lnTo>
                  <a:lnTo>
                    <a:pt x="1472009" y="1539875"/>
                  </a:lnTo>
                  <a:lnTo>
                    <a:pt x="1464867" y="1539875"/>
                  </a:lnTo>
                  <a:lnTo>
                    <a:pt x="1458255" y="1539611"/>
                  </a:lnTo>
                  <a:lnTo>
                    <a:pt x="1451113" y="1539346"/>
                  </a:lnTo>
                  <a:lnTo>
                    <a:pt x="1444236" y="1538288"/>
                  </a:lnTo>
                  <a:lnTo>
                    <a:pt x="1437623" y="1536965"/>
                  </a:lnTo>
                  <a:lnTo>
                    <a:pt x="1431010" y="1535377"/>
                  </a:lnTo>
                  <a:lnTo>
                    <a:pt x="1424398" y="1533525"/>
                  </a:lnTo>
                  <a:lnTo>
                    <a:pt x="1418314" y="1531673"/>
                  </a:lnTo>
                  <a:lnTo>
                    <a:pt x="1411966" y="1529292"/>
                  </a:lnTo>
                  <a:lnTo>
                    <a:pt x="1406147" y="1526381"/>
                  </a:lnTo>
                  <a:lnTo>
                    <a:pt x="1400063" y="1523471"/>
                  </a:lnTo>
                  <a:lnTo>
                    <a:pt x="1394509" y="1520296"/>
                  </a:lnTo>
                  <a:lnTo>
                    <a:pt x="1388690" y="1516592"/>
                  </a:lnTo>
                  <a:lnTo>
                    <a:pt x="1383399" y="1512888"/>
                  </a:lnTo>
                  <a:lnTo>
                    <a:pt x="1378374" y="1508919"/>
                  </a:lnTo>
                  <a:lnTo>
                    <a:pt x="1373348" y="1504686"/>
                  </a:lnTo>
                  <a:lnTo>
                    <a:pt x="1368852" y="1500188"/>
                  </a:lnTo>
                  <a:lnTo>
                    <a:pt x="1364355" y="1495425"/>
                  </a:lnTo>
                  <a:lnTo>
                    <a:pt x="1359858" y="1490663"/>
                  </a:lnTo>
                  <a:lnTo>
                    <a:pt x="1356155" y="1485636"/>
                  </a:lnTo>
                  <a:lnTo>
                    <a:pt x="1352188" y="1480344"/>
                  </a:lnTo>
                  <a:lnTo>
                    <a:pt x="1348749" y="1475052"/>
                  </a:lnTo>
                  <a:lnTo>
                    <a:pt x="1345311" y="1469496"/>
                  </a:lnTo>
                  <a:lnTo>
                    <a:pt x="1342401" y="1463675"/>
                  </a:lnTo>
                  <a:lnTo>
                    <a:pt x="1339756" y="1457854"/>
                  </a:lnTo>
                  <a:lnTo>
                    <a:pt x="1337375" y="1451504"/>
                  </a:lnTo>
                  <a:lnTo>
                    <a:pt x="1335259" y="1445154"/>
                  </a:lnTo>
                  <a:lnTo>
                    <a:pt x="1333408" y="1439069"/>
                  </a:lnTo>
                  <a:lnTo>
                    <a:pt x="1332085" y="1432454"/>
                  </a:lnTo>
                  <a:lnTo>
                    <a:pt x="1330763" y="1425840"/>
                  </a:lnTo>
                  <a:lnTo>
                    <a:pt x="1329969" y="1419490"/>
                  </a:lnTo>
                  <a:lnTo>
                    <a:pt x="1329440" y="1412611"/>
                  </a:lnTo>
                  <a:lnTo>
                    <a:pt x="1329440" y="1405731"/>
                  </a:lnTo>
                  <a:lnTo>
                    <a:pt x="1330234" y="1232958"/>
                  </a:lnTo>
                  <a:lnTo>
                    <a:pt x="1153279" y="1231636"/>
                  </a:lnTo>
                  <a:lnTo>
                    <a:pt x="1146402" y="1231371"/>
                  </a:lnTo>
                  <a:lnTo>
                    <a:pt x="1139525" y="1231106"/>
                  </a:lnTo>
                  <a:lnTo>
                    <a:pt x="1132648" y="1230048"/>
                  </a:lnTo>
                  <a:lnTo>
                    <a:pt x="1125771" y="1228990"/>
                  </a:lnTo>
                  <a:lnTo>
                    <a:pt x="1119423" y="1227138"/>
                  </a:lnTo>
                  <a:lnTo>
                    <a:pt x="1112810" y="1225286"/>
                  </a:lnTo>
                  <a:lnTo>
                    <a:pt x="1106462" y="1223433"/>
                  </a:lnTo>
                  <a:lnTo>
                    <a:pt x="1100378" y="1221052"/>
                  </a:lnTo>
                  <a:lnTo>
                    <a:pt x="1094295" y="1218406"/>
                  </a:lnTo>
                  <a:lnTo>
                    <a:pt x="1088476" y="1215231"/>
                  </a:lnTo>
                  <a:lnTo>
                    <a:pt x="1082656" y="1212056"/>
                  </a:lnTo>
                  <a:lnTo>
                    <a:pt x="1077102" y="1208352"/>
                  </a:lnTo>
                  <a:lnTo>
                    <a:pt x="1071812" y="1204648"/>
                  </a:lnTo>
                  <a:lnTo>
                    <a:pt x="1066786" y="1200679"/>
                  </a:lnTo>
                  <a:lnTo>
                    <a:pt x="1062025" y="1196446"/>
                  </a:lnTo>
                  <a:lnTo>
                    <a:pt x="1057264" y="1192213"/>
                  </a:lnTo>
                  <a:lnTo>
                    <a:pt x="1052767" y="1187450"/>
                  </a:lnTo>
                  <a:lnTo>
                    <a:pt x="1048271" y="1182688"/>
                  </a:lnTo>
                  <a:lnTo>
                    <a:pt x="1044303" y="1177396"/>
                  </a:lnTo>
                  <a:lnTo>
                    <a:pt x="1040600" y="1172104"/>
                  </a:lnTo>
                  <a:lnTo>
                    <a:pt x="1036897" y="1166813"/>
                  </a:lnTo>
                  <a:lnTo>
                    <a:pt x="1033723" y="1161256"/>
                  </a:lnTo>
                  <a:lnTo>
                    <a:pt x="1030549" y="1155435"/>
                  </a:lnTo>
                  <a:lnTo>
                    <a:pt x="1027904" y="1149615"/>
                  </a:lnTo>
                  <a:lnTo>
                    <a:pt x="1025523" y="1143265"/>
                  </a:lnTo>
                  <a:lnTo>
                    <a:pt x="1023407" y="1137444"/>
                  </a:lnTo>
                  <a:lnTo>
                    <a:pt x="1021820" y="1130829"/>
                  </a:lnTo>
                  <a:lnTo>
                    <a:pt x="1020233" y="1124215"/>
                  </a:lnTo>
                  <a:lnTo>
                    <a:pt x="1019175" y="1117600"/>
                  </a:lnTo>
                  <a:lnTo>
                    <a:pt x="1018117" y="1111250"/>
                  </a:lnTo>
                  <a:lnTo>
                    <a:pt x="1017853" y="1104371"/>
                  </a:lnTo>
                  <a:lnTo>
                    <a:pt x="1017588" y="1097492"/>
                  </a:lnTo>
                  <a:lnTo>
                    <a:pt x="1017853" y="1090613"/>
                  </a:lnTo>
                  <a:lnTo>
                    <a:pt x="1018382" y="1083733"/>
                  </a:lnTo>
                  <a:lnTo>
                    <a:pt x="1019440" y="1077383"/>
                  </a:lnTo>
                  <a:lnTo>
                    <a:pt x="1020498" y="1070769"/>
                  </a:lnTo>
                  <a:lnTo>
                    <a:pt x="1022085" y="1064154"/>
                  </a:lnTo>
                  <a:lnTo>
                    <a:pt x="1024201" y="1057804"/>
                  </a:lnTo>
                  <a:lnTo>
                    <a:pt x="1026317" y="1051719"/>
                  </a:lnTo>
                  <a:lnTo>
                    <a:pt x="1028697" y="1045633"/>
                  </a:lnTo>
                  <a:lnTo>
                    <a:pt x="1031607" y="1039813"/>
                  </a:lnTo>
                  <a:lnTo>
                    <a:pt x="1034516" y="1033992"/>
                  </a:lnTo>
                  <a:lnTo>
                    <a:pt x="1037690" y="1028435"/>
                  </a:lnTo>
                  <a:lnTo>
                    <a:pt x="1041394" y="1023144"/>
                  </a:lnTo>
                  <a:lnTo>
                    <a:pt x="1045361" y="1017852"/>
                  </a:lnTo>
                  <a:lnTo>
                    <a:pt x="1049329" y="1012825"/>
                  </a:lnTo>
                  <a:lnTo>
                    <a:pt x="1053561" y="1008063"/>
                  </a:lnTo>
                  <a:lnTo>
                    <a:pt x="1058057" y="1003565"/>
                  </a:lnTo>
                  <a:lnTo>
                    <a:pt x="1062818" y="999067"/>
                  </a:lnTo>
                  <a:lnTo>
                    <a:pt x="1067844" y="994833"/>
                  </a:lnTo>
                  <a:lnTo>
                    <a:pt x="1073134" y="990865"/>
                  </a:lnTo>
                  <a:lnTo>
                    <a:pt x="1078689" y="987160"/>
                  </a:lnTo>
                  <a:lnTo>
                    <a:pt x="1083979" y="983721"/>
                  </a:lnTo>
                  <a:lnTo>
                    <a:pt x="1089798" y="980546"/>
                  </a:lnTo>
                  <a:lnTo>
                    <a:pt x="1095617" y="977635"/>
                  </a:lnTo>
                  <a:lnTo>
                    <a:pt x="1101701" y="975254"/>
                  </a:lnTo>
                  <a:lnTo>
                    <a:pt x="1108049" y="972873"/>
                  </a:lnTo>
                  <a:lnTo>
                    <a:pt x="1114133" y="970756"/>
                  </a:lnTo>
                  <a:lnTo>
                    <a:pt x="1120745" y="968904"/>
                  </a:lnTo>
                  <a:lnTo>
                    <a:pt x="1127358" y="967581"/>
                  </a:lnTo>
                  <a:lnTo>
                    <a:pt x="1134235" y="966258"/>
                  </a:lnTo>
                  <a:lnTo>
                    <a:pt x="1141112" y="965465"/>
                  </a:lnTo>
                  <a:lnTo>
                    <a:pt x="1147989" y="965200"/>
                  </a:lnTo>
                  <a:lnTo>
                    <a:pt x="1155131" y="964935"/>
                  </a:lnTo>
                  <a:lnTo>
                    <a:pt x="1332085" y="965994"/>
                  </a:lnTo>
                  <a:lnTo>
                    <a:pt x="1332879" y="793221"/>
                  </a:lnTo>
                  <a:lnTo>
                    <a:pt x="1333143" y="786342"/>
                  </a:lnTo>
                  <a:lnTo>
                    <a:pt x="1333672" y="779463"/>
                  </a:lnTo>
                  <a:lnTo>
                    <a:pt x="1334730" y="772583"/>
                  </a:lnTo>
                  <a:lnTo>
                    <a:pt x="1335788" y="765969"/>
                  </a:lnTo>
                  <a:lnTo>
                    <a:pt x="1337375" y="759883"/>
                  </a:lnTo>
                  <a:lnTo>
                    <a:pt x="1339227" y="753269"/>
                  </a:lnTo>
                  <a:lnTo>
                    <a:pt x="1341608" y="747448"/>
                  </a:lnTo>
                  <a:lnTo>
                    <a:pt x="1343988" y="741098"/>
                  </a:lnTo>
                  <a:lnTo>
                    <a:pt x="1346633" y="735013"/>
                  </a:lnTo>
                  <a:lnTo>
                    <a:pt x="1349807" y="729456"/>
                  </a:lnTo>
                  <a:lnTo>
                    <a:pt x="1353246" y="723900"/>
                  </a:lnTo>
                  <a:lnTo>
                    <a:pt x="1356684" y="718344"/>
                  </a:lnTo>
                  <a:lnTo>
                    <a:pt x="1360652" y="713317"/>
                  </a:lnTo>
                  <a:lnTo>
                    <a:pt x="1364355" y="708290"/>
                  </a:lnTo>
                  <a:lnTo>
                    <a:pt x="1368852" y="703527"/>
                  </a:lnTo>
                  <a:lnTo>
                    <a:pt x="1373348" y="698765"/>
                  </a:lnTo>
                  <a:lnTo>
                    <a:pt x="1378109" y="694267"/>
                  </a:lnTo>
                  <a:lnTo>
                    <a:pt x="1383135" y="690298"/>
                  </a:lnTo>
                  <a:lnTo>
                    <a:pt x="1388161" y="686329"/>
                  </a:lnTo>
                  <a:lnTo>
                    <a:pt x="1393451" y="682890"/>
                  </a:lnTo>
                  <a:lnTo>
                    <a:pt x="1399270" y="679186"/>
                  </a:lnTo>
                  <a:lnTo>
                    <a:pt x="1404824" y="676275"/>
                  </a:lnTo>
                  <a:lnTo>
                    <a:pt x="1410908" y="673365"/>
                  </a:lnTo>
                  <a:lnTo>
                    <a:pt x="1416992" y="670454"/>
                  </a:lnTo>
                  <a:lnTo>
                    <a:pt x="1423075" y="668073"/>
                  </a:lnTo>
                  <a:lnTo>
                    <a:pt x="1429688" y="666221"/>
                  </a:lnTo>
                  <a:lnTo>
                    <a:pt x="1436036" y="664369"/>
                  </a:lnTo>
                  <a:lnTo>
                    <a:pt x="1442649" y="662781"/>
                  </a:lnTo>
                  <a:lnTo>
                    <a:pt x="1449261" y="661988"/>
                  </a:lnTo>
                  <a:lnTo>
                    <a:pt x="1456138" y="660929"/>
                  </a:lnTo>
                  <a:lnTo>
                    <a:pt x="1463280" y="660400"/>
                  </a:lnTo>
                  <a:close/>
                  <a:moveTo>
                    <a:pt x="714108" y="0"/>
                  </a:moveTo>
                  <a:lnTo>
                    <a:pt x="723364" y="0"/>
                  </a:lnTo>
                  <a:lnTo>
                    <a:pt x="732621" y="264"/>
                  </a:lnTo>
                  <a:lnTo>
                    <a:pt x="741349" y="529"/>
                  </a:lnTo>
                  <a:lnTo>
                    <a:pt x="750606" y="1058"/>
                  </a:lnTo>
                  <a:lnTo>
                    <a:pt x="759599" y="2115"/>
                  </a:lnTo>
                  <a:lnTo>
                    <a:pt x="768591" y="3173"/>
                  </a:lnTo>
                  <a:lnTo>
                    <a:pt x="777319" y="4495"/>
                  </a:lnTo>
                  <a:lnTo>
                    <a:pt x="786312" y="5817"/>
                  </a:lnTo>
                  <a:lnTo>
                    <a:pt x="795040" y="7404"/>
                  </a:lnTo>
                  <a:lnTo>
                    <a:pt x="803503" y="9520"/>
                  </a:lnTo>
                  <a:lnTo>
                    <a:pt x="812231" y="11635"/>
                  </a:lnTo>
                  <a:lnTo>
                    <a:pt x="820959" y="14015"/>
                  </a:lnTo>
                  <a:lnTo>
                    <a:pt x="829158" y="16395"/>
                  </a:lnTo>
                  <a:lnTo>
                    <a:pt x="837622" y="19039"/>
                  </a:lnTo>
                  <a:lnTo>
                    <a:pt x="845821" y="21948"/>
                  </a:lnTo>
                  <a:lnTo>
                    <a:pt x="853755" y="24856"/>
                  </a:lnTo>
                  <a:lnTo>
                    <a:pt x="861954" y="28294"/>
                  </a:lnTo>
                  <a:lnTo>
                    <a:pt x="869889" y="31732"/>
                  </a:lnTo>
                  <a:lnTo>
                    <a:pt x="877559" y="35434"/>
                  </a:lnTo>
                  <a:lnTo>
                    <a:pt x="885493" y="39136"/>
                  </a:lnTo>
                  <a:lnTo>
                    <a:pt x="892899" y="43102"/>
                  </a:lnTo>
                  <a:lnTo>
                    <a:pt x="900569" y="47333"/>
                  </a:lnTo>
                  <a:lnTo>
                    <a:pt x="907710" y="51299"/>
                  </a:lnTo>
                  <a:lnTo>
                    <a:pt x="915116" y="56059"/>
                  </a:lnTo>
                  <a:lnTo>
                    <a:pt x="922257" y="60554"/>
                  </a:lnTo>
                  <a:lnTo>
                    <a:pt x="929398" y="65314"/>
                  </a:lnTo>
                  <a:lnTo>
                    <a:pt x="936274" y="70338"/>
                  </a:lnTo>
                  <a:lnTo>
                    <a:pt x="943151" y="75362"/>
                  </a:lnTo>
                  <a:lnTo>
                    <a:pt x="949763" y="80915"/>
                  </a:lnTo>
                  <a:lnTo>
                    <a:pt x="956111" y="86204"/>
                  </a:lnTo>
                  <a:lnTo>
                    <a:pt x="962458" y="91757"/>
                  </a:lnTo>
                  <a:lnTo>
                    <a:pt x="968806" y="97575"/>
                  </a:lnTo>
                  <a:lnTo>
                    <a:pt x="974889" y="103392"/>
                  </a:lnTo>
                  <a:lnTo>
                    <a:pt x="980972" y="109474"/>
                  </a:lnTo>
                  <a:lnTo>
                    <a:pt x="986526" y="115556"/>
                  </a:lnTo>
                  <a:lnTo>
                    <a:pt x="992080" y="121902"/>
                  </a:lnTo>
                  <a:lnTo>
                    <a:pt x="997635" y="128513"/>
                  </a:lnTo>
                  <a:lnTo>
                    <a:pt x="1002924" y="134859"/>
                  </a:lnTo>
                  <a:lnTo>
                    <a:pt x="1008214" y="141470"/>
                  </a:lnTo>
                  <a:lnTo>
                    <a:pt x="1013239" y="148345"/>
                  </a:lnTo>
                  <a:lnTo>
                    <a:pt x="1018000" y="155220"/>
                  </a:lnTo>
                  <a:lnTo>
                    <a:pt x="1022761" y="162360"/>
                  </a:lnTo>
                  <a:lnTo>
                    <a:pt x="1027257" y="169499"/>
                  </a:lnTo>
                  <a:lnTo>
                    <a:pt x="1031489" y="176903"/>
                  </a:lnTo>
                  <a:lnTo>
                    <a:pt x="1035720" y="184043"/>
                  </a:lnTo>
                  <a:lnTo>
                    <a:pt x="1039688" y="191711"/>
                  </a:lnTo>
                  <a:lnTo>
                    <a:pt x="1043655" y="199115"/>
                  </a:lnTo>
                  <a:lnTo>
                    <a:pt x="1047093" y="206784"/>
                  </a:lnTo>
                  <a:lnTo>
                    <a:pt x="1050532" y="214717"/>
                  </a:lnTo>
                  <a:lnTo>
                    <a:pt x="1053705" y="222650"/>
                  </a:lnTo>
                  <a:lnTo>
                    <a:pt x="1057144" y="230318"/>
                  </a:lnTo>
                  <a:lnTo>
                    <a:pt x="1059788" y="238780"/>
                  </a:lnTo>
                  <a:lnTo>
                    <a:pt x="1062433" y="246713"/>
                  </a:lnTo>
                  <a:lnTo>
                    <a:pt x="1064814" y="255175"/>
                  </a:lnTo>
                  <a:lnTo>
                    <a:pt x="1067194" y="263372"/>
                  </a:lnTo>
                  <a:lnTo>
                    <a:pt x="1069310" y="271834"/>
                  </a:lnTo>
                  <a:lnTo>
                    <a:pt x="1070897" y="280031"/>
                  </a:lnTo>
                  <a:lnTo>
                    <a:pt x="1072484" y="288757"/>
                  </a:lnTo>
                  <a:lnTo>
                    <a:pt x="1074071" y="297219"/>
                  </a:lnTo>
                  <a:lnTo>
                    <a:pt x="1075129" y="305945"/>
                  </a:lnTo>
                  <a:lnTo>
                    <a:pt x="1076186" y="314936"/>
                  </a:lnTo>
                  <a:lnTo>
                    <a:pt x="1076980" y="323397"/>
                  </a:lnTo>
                  <a:lnTo>
                    <a:pt x="1077509" y="332388"/>
                  </a:lnTo>
                  <a:lnTo>
                    <a:pt x="1077773" y="341379"/>
                  </a:lnTo>
                  <a:lnTo>
                    <a:pt x="1077773" y="350369"/>
                  </a:lnTo>
                  <a:lnTo>
                    <a:pt x="1077509" y="359360"/>
                  </a:lnTo>
                  <a:lnTo>
                    <a:pt x="1077244" y="368350"/>
                  </a:lnTo>
                  <a:lnTo>
                    <a:pt x="1076716" y="377341"/>
                  </a:lnTo>
                  <a:lnTo>
                    <a:pt x="1075658" y="385803"/>
                  </a:lnTo>
                  <a:lnTo>
                    <a:pt x="1074600" y="394793"/>
                  </a:lnTo>
                  <a:lnTo>
                    <a:pt x="1073277" y="403519"/>
                  </a:lnTo>
                  <a:lnTo>
                    <a:pt x="1071955" y="411981"/>
                  </a:lnTo>
                  <a:lnTo>
                    <a:pt x="1070103" y="420707"/>
                  </a:lnTo>
                  <a:lnTo>
                    <a:pt x="1068252" y="428905"/>
                  </a:lnTo>
                  <a:lnTo>
                    <a:pt x="1065872" y="437366"/>
                  </a:lnTo>
                  <a:lnTo>
                    <a:pt x="1063756" y="445564"/>
                  </a:lnTo>
                  <a:lnTo>
                    <a:pt x="1061111" y="454026"/>
                  </a:lnTo>
                  <a:lnTo>
                    <a:pt x="1058466" y="461958"/>
                  </a:lnTo>
                  <a:lnTo>
                    <a:pt x="1055557" y="469891"/>
                  </a:lnTo>
                  <a:lnTo>
                    <a:pt x="1052383" y="478089"/>
                  </a:lnTo>
                  <a:lnTo>
                    <a:pt x="1048945" y="485757"/>
                  </a:lnTo>
                  <a:lnTo>
                    <a:pt x="1045506" y="493426"/>
                  </a:lnTo>
                  <a:lnTo>
                    <a:pt x="1041804" y="501358"/>
                  </a:lnTo>
                  <a:lnTo>
                    <a:pt x="1038101" y="508762"/>
                  </a:lnTo>
                  <a:lnTo>
                    <a:pt x="1033869" y="516166"/>
                  </a:lnTo>
                  <a:lnTo>
                    <a:pt x="1029637" y="523570"/>
                  </a:lnTo>
                  <a:lnTo>
                    <a:pt x="1025141" y="530710"/>
                  </a:lnTo>
                  <a:lnTo>
                    <a:pt x="1020380" y="537850"/>
                  </a:lnTo>
                  <a:lnTo>
                    <a:pt x="1015620" y="544725"/>
                  </a:lnTo>
                  <a:lnTo>
                    <a:pt x="1010859" y="551864"/>
                  </a:lnTo>
                  <a:lnTo>
                    <a:pt x="1005834" y="558211"/>
                  </a:lnTo>
                  <a:lnTo>
                    <a:pt x="1000544" y="564821"/>
                  </a:lnTo>
                  <a:lnTo>
                    <a:pt x="995254" y="571432"/>
                  </a:lnTo>
                  <a:lnTo>
                    <a:pt x="989436" y="578043"/>
                  </a:lnTo>
                  <a:lnTo>
                    <a:pt x="983882" y="584125"/>
                  </a:lnTo>
                  <a:lnTo>
                    <a:pt x="977798" y="590207"/>
                  </a:lnTo>
                  <a:lnTo>
                    <a:pt x="971980" y="596024"/>
                  </a:lnTo>
                  <a:lnTo>
                    <a:pt x="965632" y="601842"/>
                  </a:lnTo>
                  <a:lnTo>
                    <a:pt x="959549" y="607659"/>
                  </a:lnTo>
                  <a:lnTo>
                    <a:pt x="953201" y="612948"/>
                  </a:lnTo>
                  <a:lnTo>
                    <a:pt x="946325" y="618501"/>
                  </a:lnTo>
                  <a:lnTo>
                    <a:pt x="939713" y="623789"/>
                  </a:lnTo>
                  <a:lnTo>
                    <a:pt x="933100" y="628813"/>
                  </a:lnTo>
                  <a:lnTo>
                    <a:pt x="926224" y="633573"/>
                  </a:lnTo>
                  <a:lnTo>
                    <a:pt x="919083" y="638333"/>
                  </a:lnTo>
                  <a:lnTo>
                    <a:pt x="911942" y="642828"/>
                  </a:lnTo>
                  <a:lnTo>
                    <a:pt x="904536" y="647323"/>
                  </a:lnTo>
                  <a:lnTo>
                    <a:pt x="897131" y="651290"/>
                  </a:lnTo>
                  <a:lnTo>
                    <a:pt x="889461" y="655521"/>
                  </a:lnTo>
                  <a:lnTo>
                    <a:pt x="881791" y="659487"/>
                  </a:lnTo>
                  <a:lnTo>
                    <a:pt x="874120" y="663189"/>
                  </a:lnTo>
                  <a:lnTo>
                    <a:pt x="866186" y="666627"/>
                  </a:lnTo>
                  <a:lnTo>
                    <a:pt x="857987" y="670064"/>
                  </a:lnTo>
                  <a:lnTo>
                    <a:pt x="850052" y="672973"/>
                  </a:lnTo>
                  <a:lnTo>
                    <a:pt x="841853" y="676146"/>
                  </a:lnTo>
                  <a:lnTo>
                    <a:pt x="833654" y="679055"/>
                  </a:lnTo>
                  <a:lnTo>
                    <a:pt x="825455" y="681699"/>
                  </a:lnTo>
                  <a:lnTo>
                    <a:pt x="816992" y="684079"/>
                  </a:lnTo>
                  <a:lnTo>
                    <a:pt x="808264" y="686195"/>
                  </a:lnTo>
                  <a:lnTo>
                    <a:pt x="799800" y="688310"/>
                  </a:lnTo>
                  <a:lnTo>
                    <a:pt x="791072" y="690161"/>
                  </a:lnTo>
                  <a:lnTo>
                    <a:pt x="782609" y="691483"/>
                  </a:lnTo>
                  <a:lnTo>
                    <a:pt x="773616" y="693070"/>
                  </a:lnTo>
                  <a:lnTo>
                    <a:pt x="764624" y="694128"/>
                  </a:lnTo>
                  <a:lnTo>
                    <a:pt x="755632" y="695185"/>
                  </a:lnTo>
                  <a:lnTo>
                    <a:pt x="746639" y="695714"/>
                  </a:lnTo>
                  <a:lnTo>
                    <a:pt x="737647" y="696243"/>
                  </a:lnTo>
                  <a:lnTo>
                    <a:pt x="728390" y="696507"/>
                  </a:lnTo>
                  <a:lnTo>
                    <a:pt x="719133" y="696507"/>
                  </a:lnTo>
                  <a:lnTo>
                    <a:pt x="709876" y="696507"/>
                  </a:lnTo>
                  <a:lnTo>
                    <a:pt x="700883" y="695979"/>
                  </a:lnTo>
                  <a:lnTo>
                    <a:pt x="691891" y="695450"/>
                  </a:lnTo>
                  <a:lnTo>
                    <a:pt x="682898" y="694392"/>
                  </a:lnTo>
                  <a:lnTo>
                    <a:pt x="673906" y="693599"/>
                  </a:lnTo>
                  <a:lnTo>
                    <a:pt x="664913" y="692541"/>
                  </a:lnTo>
                  <a:lnTo>
                    <a:pt x="656186" y="690954"/>
                  </a:lnTo>
                  <a:lnTo>
                    <a:pt x="647458" y="689103"/>
                  </a:lnTo>
                  <a:lnTo>
                    <a:pt x="638730" y="687252"/>
                  </a:lnTo>
                  <a:lnTo>
                    <a:pt x="630266" y="684872"/>
                  </a:lnTo>
                  <a:lnTo>
                    <a:pt x="621538" y="683021"/>
                  </a:lnTo>
                  <a:lnTo>
                    <a:pt x="613339" y="680113"/>
                  </a:lnTo>
                  <a:lnTo>
                    <a:pt x="604876" y="677468"/>
                  </a:lnTo>
                  <a:lnTo>
                    <a:pt x="596676" y="674824"/>
                  </a:lnTo>
                  <a:lnTo>
                    <a:pt x="588478" y="671651"/>
                  </a:lnTo>
                  <a:lnTo>
                    <a:pt x="580543" y="668213"/>
                  </a:lnTo>
                  <a:lnTo>
                    <a:pt x="572873" y="665040"/>
                  </a:lnTo>
                  <a:lnTo>
                    <a:pt x="564674" y="661603"/>
                  </a:lnTo>
                  <a:lnTo>
                    <a:pt x="557004" y="657636"/>
                  </a:lnTo>
                  <a:lnTo>
                    <a:pt x="549598" y="653405"/>
                  </a:lnTo>
                  <a:lnTo>
                    <a:pt x="541928" y="649439"/>
                  </a:lnTo>
                  <a:lnTo>
                    <a:pt x="534787" y="645208"/>
                  </a:lnTo>
                  <a:lnTo>
                    <a:pt x="527382" y="640713"/>
                  </a:lnTo>
                  <a:lnTo>
                    <a:pt x="520241" y="635953"/>
                  </a:lnTo>
                  <a:lnTo>
                    <a:pt x="513364" y="631193"/>
                  </a:lnTo>
                  <a:lnTo>
                    <a:pt x="506223" y="626169"/>
                  </a:lnTo>
                  <a:lnTo>
                    <a:pt x="499611" y="621145"/>
                  </a:lnTo>
                  <a:lnTo>
                    <a:pt x="492734" y="615592"/>
                  </a:lnTo>
                  <a:lnTo>
                    <a:pt x="486122" y="610303"/>
                  </a:lnTo>
                  <a:lnTo>
                    <a:pt x="480039" y="604750"/>
                  </a:lnTo>
                  <a:lnTo>
                    <a:pt x="473691" y="598933"/>
                  </a:lnTo>
                  <a:lnTo>
                    <a:pt x="467873" y="593115"/>
                  </a:lnTo>
                  <a:lnTo>
                    <a:pt x="461790" y="587298"/>
                  </a:lnTo>
                  <a:lnTo>
                    <a:pt x="455971" y="580952"/>
                  </a:lnTo>
                  <a:lnTo>
                    <a:pt x="450152" y="574605"/>
                  </a:lnTo>
                  <a:lnTo>
                    <a:pt x="444863" y="568523"/>
                  </a:lnTo>
                  <a:lnTo>
                    <a:pt x="439573" y="561913"/>
                  </a:lnTo>
                  <a:lnTo>
                    <a:pt x="434283" y="555038"/>
                  </a:lnTo>
                  <a:lnTo>
                    <a:pt x="429258" y="548162"/>
                  </a:lnTo>
                  <a:lnTo>
                    <a:pt x="424497" y="541287"/>
                  </a:lnTo>
                  <a:lnTo>
                    <a:pt x="419737" y="534148"/>
                  </a:lnTo>
                  <a:lnTo>
                    <a:pt x="415240" y="527008"/>
                  </a:lnTo>
                  <a:lnTo>
                    <a:pt x="411009" y="519868"/>
                  </a:lnTo>
                  <a:lnTo>
                    <a:pt x="406777" y="512464"/>
                  </a:lnTo>
                  <a:lnTo>
                    <a:pt x="402545" y="505060"/>
                  </a:lnTo>
                  <a:lnTo>
                    <a:pt x="398842" y="497392"/>
                  </a:lnTo>
                  <a:lnTo>
                    <a:pt x="395140" y="489988"/>
                  </a:lnTo>
                  <a:lnTo>
                    <a:pt x="391966" y="481791"/>
                  </a:lnTo>
                  <a:lnTo>
                    <a:pt x="388792" y="474122"/>
                  </a:lnTo>
                  <a:lnTo>
                    <a:pt x="385618" y="466189"/>
                  </a:lnTo>
                  <a:lnTo>
                    <a:pt x="382709" y="458256"/>
                  </a:lnTo>
                  <a:lnTo>
                    <a:pt x="380064" y="449795"/>
                  </a:lnTo>
                  <a:lnTo>
                    <a:pt x="377684" y="441862"/>
                  </a:lnTo>
                  <a:lnTo>
                    <a:pt x="375303" y="433400"/>
                  </a:lnTo>
                  <a:lnTo>
                    <a:pt x="373187" y="425203"/>
                  </a:lnTo>
                  <a:lnTo>
                    <a:pt x="371336" y="416477"/>
                  </a:lnTo>
                  <a:lnTo>
                    <a:pt x="370014" y="407750"/>
                  </a:lnTo>
                  <a:lnTo>
                    <a:pt x="368427" y="399289"/>
                  </a:lnTo>
                  <a:lnTo>
                    <a:pt x="367369" y="390562"/>
                  </a:lnTo>
                  <a:lnTo>
                    <a:pt x="366311" y="382101"/>
                  </a:lnTo>
                  <a:lnTo>
                    <a:pt x="365517" y="373110"/>
                  </a:lnTo>
                  <a:lnTo>
                    <a:pt x="364988" y="364120"/>
                  </a:lnTo>
                  <a:lnTo>
                    <a:pt x="364724" y="355129"/>
                  </a:lnTo>
                  <a:lnTo>
                    <a:pt x="364724" y="346403"/>
                  </a:lnTo>
                  <a:lnTo>
                    <a:pt x="364988" y="337412"/>
                  </a:lnTo>
                  <a:lnTo>
                    <a:pt x="365253" y="328422"/>
                  </a:lnTo>
                  <a:lnTo>
                    <a:pt x="365782" y="319695"/>
                  </a:lnTo>
                  <a:lnTo>
                    <a:pt x="366575" y="310705"/>
                  </a:lnTo>
                  <a:lnTo>
                    <a:pt x="367898" y="301979"/>
                  </a:lnTo>
                  <a:lnTo>
                    <a:pt x="368956" y="292988"/>
                  </a:lnTo>
                  <a:lnTo>
                    <a:pt x="370542" y="284791"/>
                  </a:lnTo>
                  <a:lnTo>
                    <a:pt x="372394" y="276064"/>
                  </a:lnTo>
                  <a:lnTo>
                    <a:pt x="374245" y="267603"/>
                  </a:lnTo>
                  <a:lnTo>
                    <a:pt x="376626" y="259141"/>
                  </a:lnTo>
                  <a:lnTo>
                    <a:pt x="378477" y="250944"/>
                  </a:lnTo>
                  <a:lnTo>
                    <a:pt x="381386" y="242746"/>
                  </a:lnTo>
                  <a:lnTo>
                    <a:pt x="384031" y="234549"/>
                  </a:lnTo>
                  <a:lnTo>
                    <a:pt x="386940" y="226616"/>
                  </a:lnTo>
                  <a:lnTo>
                    <a:pt x="390114" y="218683"/>
                  </a:lnTo>
                  <a:lnTo>
                    <a:pt x="393553" y="210750"/>
                  </a:lnTo>
                  <a:lnTo>
                    <a:pt x="396991" y="203082"/>
                  </a:lnTo>
                  <a:lnTo>
                    <a:pt x="400694" y="195678"/>
                  </a:lnTo>
                  <a:lnTo>
                    <a:pt x="404396" y="187745"/>
                  </a:lnTo>
                  <a:lnTo>
                    <a:pt x="408628" y="180341"/>
                  </a:lnTo>
                  <a:lnTo>
                    <a:pt x="412860" y="173201"/>
                  </a:lnTo>
                  <a:lnTo>
                    <a:pt x="417356" y="165797"/>
                  </a:lnTo>
                  <a:lnTo>
                    <a:pt x="422117" y="158658"/>
                  </a:lnTo>
                  <a:lnTo>
                    <a:pt x="426878" y="151783"/>
                  </a:lnTo>
                  <a:lnTo>
                    <a:pt x="431638" y="144907"/>
                  </a:lnTo>
                  <a:lnTo>
                    <a:pt x="436664" y="138297"/>
                  </a:lnTo>
                  <a:lnTo>
                    <a:pt x="441953" y="131686"/>
                  </a:lnTo>
                  <a:lnTo>
                    <a:pt x="447243" y="125075"/>
                  </a:lnTo>
                  <a:lnTo>
                    <a:pt x="453062" y="118993"/>
                  </a:lnTo>
                  <a:lnTo>
                    <a:pt x="458616" y="112647"/>
                  </a:lnTo>
                  <a:lnTo>
                    <a:pt x="464434" y="106301"/>
                  </a:lnTo>
                  <a:lnTo>
                    <a:pt x="470518" y="100483"/>
                  </a:lnTo>
                  <a:lnTo>
                    <a:pt x="476865" y="94666"/>
                  </a:lnTo>
                  <a:lnTo>
                    <a:pt x="482948" y="89113"/>
                  </a:lnTo>
                  <a:lnTo>
                    <a:pt x="489560" y="83560"/>
                  </a:lnTo>
                  <a:lnTo>
                    <a:pt x="496172" y="78271"/>
                  </a:lnTo>
                  <a:lnTo>
                    <a:pt x="502520" y="72983"/>
                  </a:lnTo>
                  <a:lnTo>
                    <a:pt x="509397" y="67958"/>
                  </a:lnTo>
                  <a:lnTo>
                    <a:pt x="516538" y="62934"/>
                  </a:lnTo>
                  <a:lnTo>
                    <a:pt x="523414" y="58175"/>
                  </a:lnTo>
                  <a:lnTo>
                    <a:pt x="530820" y="53679"/>
                  </a:lnTo>
                  <a:lnTo>
                    <a:pt x="537961" y="49184"/>
                  </a:lnTo>
                  <a:lnTo>
                    <a:pt x="545367" y="45217"/>
                  </a:lnTo>
                  <a:lnTo>
                    <a:pt x="553301" y="40987"/>
                  </a:lnTo>
                  <a:lnTo>
                    <a:pt x="560707" y="37020"/>
                  </a:lnTo>
                  <a:lnTo>
                    <a:pt x="568377" y="33583"/>
                  </a:lnTo>
                  <a:lnTo>
                    <a:pt x="576311" y="29881"/>
                  </a:lnTo>
                  <a:lnTo>
                    <a:pt x="584510" y="26707"/>
                  </a:lnTo>
                  <a:lnTo>
                    <a:pt x="592445" y="23534"/>
                  </a:lnTo>
                  <a:lnTo>
                    <a:pt x="600379" y="20361"/>
                  </a:lnTo>
                  <a:lnTo>
                    <a:pt x="608843" y="17717"/>
                  </a:lnTo>
                  <a:lnTo>
                    <a:pt x="617042" y="15073"/>
                  </a:lnTo>
                  <a:lnTo>
                    <a:pt x="625505" y="12693"/>
                  </a:lnTo>
                  <a:lnTo>
                    <a:pt x="633969" y="10313"/>
                  </a:lnTo>
                  <a:lnTo>
                    <a:pt x="642697" y="8462"/>
                  </a:lnTo>
                  <a:lnTo>
                    <a:pt x="651425" y="6875"/>
                  </a:lnTo>
                  <a:lnTo>
                    <a:pt x="659888" y="5024"/>
                  </a:lnTo>
                  <a:lnTo>
                    <a:pt x="668881" y="3702"/>
                  </a:lnTo>
                  <a:lnTo>
                    <a:pt x="677873" y="2644"/>
                  </a:lnTo>
                  <a:lnTo>
                    <a:pt x="686601" y="1851"/>
                  </a:lnTo>
                  <a:lnTo>
                    <a:pt x="695858" y="793"/>
                  </a:lnTo>
                  <a:lnTo>
                    <a:pt x="704851" y="264"/>
                  </a:lnTo>
                  <a:lnTo>
                    <a:pt x="714108"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p>
              <a:pPr algn="ctr" eaLnBrk="0" fontAlgn="base" hangingPunct="0">
                <a:spcBef>
                  <a:spcPct val="0"/>
                </a:spcBef>
                <a:spcAft>
                  <a:spcPct val="0"/>
                </a:spcAft>
              </a:pPr>
              <a:endParaRPr lang="zh-CN" altLang="en-US">
                <a:solidFill>
                  <a:srgbClr val="FFFFFF"/>
                </a:solidFill>
                <a:latin typeface="Calibri" panose="020F0502020204030204" charset="0"/>
                <a:ea typeface="宋体" panose="02010600030101010101" pitchFamily="2" charset="-122"/>
              </a:endParaRPr>
            </a:p>
          </p:txBody>
        </p:sp>
      </p:grpSp>
      <p:sp>
        <p:nvSpPr>
          <p:cNvPr id="62" name="文本框 61"/>
          <p:cNvSpPr txBox="1"/>
          <p:nvPr/>
        </p:nvSpPr>
        <p:spPr>
          <a:xfrm>
            <a:off x="601786" y="4419886"/>
            <a:ext cx="10694860" cy="1337945"/>
          </a:xfrm>
          <a:prstGeom prst="rect">
            <a:avLst/>
          </a:prstGeom>
          <a:noFill/>
        </p:spPr>
        <p:txBody>
          <a:bodyPr wrap="square" rtlCol="0">
            <a:spAutoFit/>
          </a:bodyPr>
          <a:lstStyle/>
          <a:p>
            <a:pPr hangingPunct="0">
              <a:lnSpc>
                <a:spcPct val="150000"/>
              </a:lnSpc>
            </a:pPr>
            <a:r>
              <a:rPr lang="zh-CN" altLang="zh-CN" dirty="0">
                <a:latin typeface="微软雅黑" panose="020B0503020204020204" pitchFamily="34" charset="-122"/>
                <a:ea typeface="微软雅黑" panose="020B0503020204020204" pitchFamily="34" charset="-122"/>
                <a:cs typeface="Times New Roman" panose="02020603050405020304" pitchFamily="18" charset="0"/>
              </a:rPr>
              <a:t> （二）答题卡或专用答题卡中，个人信息使用黑色墨水笔填写，需要填涂准考证号的使用</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2B</a:t>
            </a:r>
            <a:r>
              <a:rPr lang="zh-CN" altLang="zh-CN" dirty="0">
                <a:latin typeface="微软雅黑" panose="020B0503020204020204" pitchFamily="34" charset="-122"/>
                <a:ea typeface="微软雅黑" panose="020B0503020204020204" pitchFamily="34" charset="-122"/>
                <a:cs typeface="Times New Roman" panose="02020603050405020304" pitchFamily="18" charset="0"/>
              </a:rPr>
              <a:t>铅笔填涂；客观题使用</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2B</a:t>
            </a:r>
            <a:r>
              <a:rPr lang="zh-CN" altLang="zh-CN" dirty="0">
                <a:latin typeface="微软雅黑" panose="020B0503020204020204" pitchFamily="34" charset="-122"/>
                <a:ea typeface="微软雅黑" panose="020B0503020204020204" pitchFamily="34" charset="-122"/>
                <a:cs typeface="Times New Roman" panose="02020603050405020304" pitchFamily="18" charset="0"/>
              </a:rPr>
              <a:t>铅笔填涂选项框；主观题使用黑色墨水笔作答，答错位置或超出规定区域作答成绩无效。（申论：答题时需用黑色墨水笔在专用答题卡的有效区域内作答，在试题本上作答无效）</a:t>
            </a:r>
            <a:endParaRPr lang="zh-CN" altLang="zh-CN" dirty="0">
              <a:latin typeface="微软雅黑" panose="020B0503020204020204" pitchFamily="34" charset="-122"/>
              <a:ea typeface="微软雅黑" panose="020B0503020204020204" pitchFamily="34" charset="-122"/>
              <a:cs typeface="Times New Roman" panose="02020603050405020304"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525145" y="1470660"/>
            <a:ext cx="11129645" cy="5253355"/>
          </a:xfrm>
          <a:prstGeom prst="rect">
            <a:avLst/>
          </a:prstGeom>
          <a:solidFill>
            <a:schemeClr val="bg1"/>
          </a:solidFill>
          <a:ln>
            <a:noFill/>
          </a:ln>
          <a:effectLst>
            <a:outerShdw blurRad="11430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宋体 CN" panose="02020400000000000000" pitchFamily="18" charset="-122"/>
              <a:ea typeface="思源宋体 CN" panose="02020400000000000000" pitchFamily="18" charset="-122"/>
            </a:endParaRPr>
          </a:p>
        </p:txBody>
      </p:sp>
      <p:sp>
        <p:nvSpPr>
          <p:cNvPr id="41" name="矩形 40"/>
          <p:cNvSpPr/>
          <p:nvPr/>
        </p:nvSpPr>
        <p:spPr>
          <a:xfrm>
            <a:off x="0" y="6724891"/>
            <a:ext cx="12192000" cy="133109"/>
          </a:xfrm>
          <a:prstGeom prst="rect">
            <a:avLst/>
          </a:prstGeom>
          <a:solidFill>
            <a:srgbClr val="2980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9" name="组合 38"/>
          <p:cNvGrpSpPr/>
          <p:nvPr/>
        </p:nvGrpSpPr>
        <p:grpSpPr>
          <a:xfrm>
            <a:off x="-475301" y="264552"/>
            <a:ext cx="6645060" cy="521970"/>
            <a:chOff x="-475301" y="264552"/>
            <a:chExt cx="6645060" cy="521970"/>
          </a:xfrm>
        </p:grpSpPr>
        <p:sp>
          <p:nvSpPr>
            <p:cNvPr id="40" name="文本框 39"/>
            <p:cNvSpPr txBox="1"/>
            <p:nvPr/>
          </p:nvSpPr>
          <p:spPr>
            <a:xfrm>
              <a:off x="525244" y="264552"/>
              <a:ext cx="5644515" cy="521970"/>
            </a:xfrm>
            <a:prstGeom prst="rect">
              <a:avLst/>
            </a:prstGeom>
            <a:noFill/>
          </p:spPr>
          <p:txBody>
            <a:bodyPr wrap="none">
              <a:spAutoFit/>
            </a:bodyPr>
            <a:lstStyle/>
            <a:p>
              <a:pPr defTabSz="1289685">
                <a:defRPr/>
              </a:pPr>
              <a:r>
                <a:rPr lang="zh-CN" altLang="zh-CN" sz="2800" b="1" dirty="0">
                  <a:solidFill>
                    <a:schemeClr val="tx1">
                      <a:lumMod val="95000"/>
                      <a:lumOff val="5000"/>
                    </a:schemeClr>
                  </a:solidFill>
                  <a:latin typeface="Arial" panose="020B0604020202020204" pitchFamily="34" charset="0"/>
                  <a:ea typeface="思源宋体 CN SemiBold" panose="02020600000000000000" pitchFamily="18" charset="-122"/>
                  <a:cs typeface="Arial" panose="020B0604020202020204" pitchFamily="34" charset="0"/>
                </a:rPr>
                <a:t> 三、具体监考及防疫流程相关要求</a:t>
              </a:r>
              <a:endParaRPr lang="zh-CN" altLang="zh-CN" sz="2800" b="1" dirty="0">
                <a:solidFill>
                  <a:schemeClr val="tx1">
                    <a:lumMod val="95000"/>
                    <a:lumOff val="5000"/>
                  </a:schemeClr>
                </a:solidFill>
                <a:latin typeface="Arial" panose="020B0604020202020204" pitchFamily="34" charset="0"/>
                <a:ea typeface="思源宋体 CN SemiBold" panose="02020600000000000000" pitchFamily="18" charset="-122"/>
                <a:cs typeface="Arial" panose="020B0604020202020204" pitchFamily="34" charset="0"/>
              </a:endParaRPr>
            </a:p>
          </p:txBody>
        </p:sp>
        <p:grpSp>
          <p:nvGrpSpPr>
            <p:cNvPr id="42" name="Group 9"/>
            <p:cNvGrpSpPr/>
            <p:nvPr/>
          </p:nvGrpSpPr>
          <p:grpSpPr>
            <a:xfrm>
              <a:off x="-475301" y="314436"/>
              <a:ext cx="962981" cy="423451"/>
              <a:chOff x="-533400" y="232331"/>
              <a:chExt cx="1914138" cy="568992"/>
            </a:xfrm>
          </p:grpSpPr>
          <p:sp>
            <p:nvSpPr>
              <p:cNvPr id="43" name="矩形: 圆角 42"/>
              <p:cNvSpPr/>
              <p:nvPr/>
            </p:nvSpPr>
            <p:spPr>
              <a:xfrm>
                <a:off x="-533400" y="232331"/>
                <a:ext cx="1914138" cy="568992"/>
              </a:xfrm>
              <a:prstGeom prst="roundRect">
                <a:avLst>
                  <a:gd name="adj" fmla="val 50000"/>
                </a:avLst>
              </a:prstGeom>
              <a:solidFill>
                <a:schemeClr val="bg1"/>
              </a:solidFill>
              <a:ln>
                <a:noFill/>
              </a:ln>
              <a:effectLst>
                <a:outerShdw blurRad="228600" algn="ctr" rotWithShape="0">
                  <a:srgbClr val="1168CA">
                    <a:alpha val="26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4" name="矩形: 圆角 43"/>
              <p:cNvSpPr/>
              <p:nvPr/>
            </p:nvSpPr>
            <p:spPr>
              <a:xfrm>
                <a:off x="-282048" y="276107"/>
                <a:ext cx="1619605" cy="481440"/>
              </a:xfrm>
              <a:prstGeom prst="roundRect">
                <a:avLst>
                  <a:gd name="adj" fmla="val 50000"/>
                </a:avLst>
              </a:prstGeom>
              <a:gradFill flip="none" rotWithShape="1">
                <a:gsLst>
                  <a:gs pos="0">
                    <a:srgbClr val="4198E1"/>
                  </a:gs>
                  <a:gs pos="100000">
                    <a:srgbClr val="1168CA"/>
                  </a:gs>
                </a:gsLst>
                <a:lin ang="8100000" scaled="1"/>
                <a:tileRect/>
              </a:gradFill>
              <a:ln>
                <a:noFill/>
              </a:ln>
              <a:effectLst>
                <a:outerShdw blurRad="228600" algn="ctr" rotWithShape="0">
                  <a:srgbClr val="1168CA">
                    <a:alpha val="26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grpSp>
        <p:nvGrpSpPr>
          <p:cNvPr id="8" name="组合 7"/>
          <p:cNvGrpSpPr/>
          <p:nvPr/>
        </p:nvGrpSpPr>
        <p:grpSpPr>
          <a:xfrm>
            <a:off x="58553" y="523718"/>
            <a:ext cx="3771900" cy="1171020"/>
            <a:chOff x="937260" y="2533558"/>
            <a:chExt cx="3771900" cy="1171020"/>
          </a:xfrm>
        </p:grpSpPr>
        <p:sp>
          <p:nvSpPr>
            <p:cNvPr id="6" name="文本框 5"/>
            <p:cNvSpPr txBox="1"/>
            <p:nvPr/>
          </p:nvSpPr>
          <p:spPr>
            <a:xfrm>
              <a:off x="937260" y="2533558"/>
              <a:ext cx="3771900" cy="400110"/>
            </a:xfrm>
            <a:prstGeom prst="rect">
              <a:avLst/>
            </a:prstGeom>
            <a:noFill/>
          </p:spPr>
          <p:txBody>
            <a:bodyPr wrap="square" rtlCol="0">
              <a:spAutoFit/>
            </a:bodyPr>
            <a:lstStyle/>
            <a:p>
              <a:endParaRPr lang="zh-CN" altLang="zh-CN" sz="2000" b="1"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33" name="矩形: 圆角 32"/>
            <p:cNvSpPr/>
            <p:nvPr/>
          </p:nvSpPr>
          <p:spPr>
            <a:xfrm>
              <a:off x="1415754" y="3184302"/>
              <a:ext cx="2152814" cy="520276"/>
            </a:xfrm>
            <a:prstGeom prst="roundRect">
              <a:avLst>
                <a:gd name="adj" fmla="val 5000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latin typeface="微软雅黑" panose="020B0503020204020204" pitchFamily="34" charset="-122"/>
                  <a:ea typeface="微软雅黑" panose="020B0503020204020204" pitchFamily="34" charset="-122"/>
                  <a:cs typeface="Times New Roman" panose="02020603050405020304" pitchFamily="18" charset="0"/>
                </a:rPr>
                <a:t> </a:t>
              </a:r>
              <a:r>
                <a:rPr lang="zh-CN" altLang="zh-CN" b="1" dirty="0">
                  <a:latin typeface="微软雅黑" panose="020B0503020204020204" pitchFamily="34" charset="-122"/>
                  <a:ea typeface="微软雅黑" panose="020B0503020204020204" pitchFamily="34" charset="-122"/>
                  <a:cs typeface="Times New Roman" panose="02020603050405020304" pitchFamily="18" charset="0"/>
                </a:rPr>
                <a:t>考试日</a:t>
              </a:r>
              <a:endParaRPr lang="zh-CN" altLang="zh-CN" b="1" dirty="0">
                <a:latin typeface="微软雅黑" panose="020B0503020204020204" pitchFamily="34" charset="-122"/>
                <a:ea typeface="微软雅黑" panose="020B0503020204020204" pitchFamily="34" charset="-122"/>
                <a:cs typeface="Times New Roman" panose="02020603050405020304" pitchFamily="18" charset="0"/>
              </a:endParaRPr>
            </a:p>
          </p:txBody>
        </p:sp>
      </p:grpSp>
      <p:grpSp>
        <p:nvGrpSpPr>
          <p:cNvPr id="11" name="组合 10"/>
          <p:cNvGrpSpPr/>
          <p:nvPr/>
        </p:nvGrpSpPr>
        <p:grpSpPr>
          <a:xfrm>
            <a:off x="935272" y="1876448"/>
            <a:ext cx="10504887" cy="446995"/>
            <a:chOff x="701040" y="1703557"/>
            <a:chExt cx="9649942" cy="446995"/>
          </a:xfrm>
          <a:solidFill>
            <a:srgbClr val="2980D6"/>
          </a:solidFill>
        </p:grpSpPr>
        <p:sp>
          <p:nvSpPr>
            <p:cNvPr id="10" name="箭头: V 形 9"/>
            <p:cNvSpPr/>
            <p:nvPr/>
          </p:nvSpPr>
          <p:spPr>
            <a:xfrm>
              <a:off x="701040" y="1703557"/>
              <a:ext cx="2448560" cy="446995"/>
            </a:xfrm>
            <a:prstGeom prst="chevron">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sp>
          <p:nvSpPr>
            <p:cNvPr id="48" name="箭头: V 形 47"/>
            <p:cNvSpPr/>
            <p:nvPr/>
          </p:nvSpPr>
          <p:spPr>
            <a:xfrm>
              <a:off x="3101501" y="1703557"/>
              <a:ext cx="2448560" cy="446995"/>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sp>
          <p:nvSpPr>
            <p:cNvPr id="49" name="箭头: V 形 48"/>
            <p:cNvSpPr/>
            <p:nvPr/>
          </p:nvSpPr>
          <p:spPr>
            <a:xfrm>
              <a:off x="5501962" y="1703557"/>
              <a:ext cx="2448560" cy="446995"/>
            </a:xfrm>
            <a:prstGeom prst="chevron">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0" name="箭头: V 形 49"/>
            <p:cNvSpPr/>
            <p:nvPr/>
          </p:nvSpPr>
          <p:spPr>
            <a:xfrm>
              <a:off x="7902422" y="1703557"/>
              <a:ext cx="2448560" cy="446995"/>
            </a:xfrm>
            <a:prstGeom prst="chevron">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52" name="文本框 51"/>
          <p:cNvSpPr txBox="1"/>
          <p:nvPr/>
        </p:nvSpPr>
        <p:spPr>
          <a:xfrm>
            <a:off x="3706560" y="1923608"/>
            <a:ext cx="2296819" cy="368300"/>
          </a:xfrm>
          <a:prstGeom prst="rect">
            <a:avLst/>
          </a:prstGeom>
          <a:noFill/>
        </p:spPr>
        <p:txBody>
          <a:bodyPr wrap="square">
            <a:spAutoFit/>
          </a:bodyPr>
          <a:lstStyle/>
          <a:p>
            <a:pPr algn="ctr"/>
            <a:r>
              <a:rPr lang="en-US" altLang="zh-CN" kern="100" dirty="0">
                <a:solidFill>
                  <a:schemeClr val="bg1"/>
                </a:solidFill>
                <a:latin typeface="Arial" panose="020B0604020202020204" pitchFamily="34" charset="0"/>
                <a:ea typeface="微软雅黑" panose="020B0503020204020204" pitchFamily="34" charset="-122"/>
                <a:cs typeface="Arial" panose="020B0604020202020204" pitchFamily="34" charset="0"/>
              </a:rPr>
              <a:t>1.</a:t>
            </a:r>
            <a:r>
              <a:rPr lang="zh-CN" altLang="zh-CN" kern="100" dirty="0">
                <a:solidFill>
                  <a:schemeClr val="bg1"/>
                </a:solidFill>
                <a:latin typeface="Arial" panose="020B0604020202020204" pitchFamily="34" charset="0"/>
                <a:ea typeface="微软雅黑" panose="020B0503020204020204" pitchFamily="34" charset="-122"/>
                <a:cs typeface="Arial" panose="020B0604020202020204" pitchFamily="34" charset="0"/>
              </a:rPr>
              <a:t>开考前</a:t>
            </a:r>
            <a:r>
              <a:rPr lang="en-US" altLang="zh-CN" kern="100" dirty="0">
                <a:solidFill>
                  <a:schemeClr val="bg1"/>
                </a:solidFill>
                <a:latin typeface="Arial" panose="020B0604020202020204" pitchFamily="34" charset="0"/>
                <a:ea typeface="微软雅黑" panose="020B0503020204020204" pitchFamily="34" charset="-122"/>
                <a:cs typeface="Arial" panose="020B0604020202020204" pitchFamily="34" charset="0"/>
              </a:rPr>
              <a:t>90</a:t>
            </a:r>
            <a:r>
              <a:rPr lang="zh-CN" altLang="zh-CN" kern="100" dirty="0">
                <a:solidFill>
                  <a:schemeClr val="bg1"/>
                </a:solidFill>
                <a:latin typeface="Arial" panose="020B0604020202020204" pitchFamily="34" charset="0"/>
                <a:ea typeface="微软雅黑" panose="020B0503020204020204" pitchFamily="34" charset="-122"/>
                <a:cs typeface="Arial" panose="020B0604020202020204" pitchFamily="34" charset="0"/>
              </a:rPr>
              <a:t>分钟</a:t>
            </a:r>
            <a:endParaRPr lang="zh-CN" altLang="zh-CN" kern="1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53" name="文本框 52"/>
          <p:cNvSpPr txBox="1"/>
          <p:nvPr/>
        </p:nvSpPr>
        <p:spPr>
          <a:xfrm>
            <a:off x="6319692" y="1923608"/>
            <a:ext cx="2296819" cy="368300"/>
          </a:xfrm>
          <a:prstGeom prst="rect">
            <a:avLst/>
          </a:prstGeom>
          <a:noFill/>
        </p:spPr>
        <p:txBody>
          <a:bodyPr wrap="square">
            <a:spAutoFit/>
          </a:bodyPr>
          <a:lstStyle/>
          <a:p>
            <a:pPr algn="ctr"/>
            <a:r>
              <a:rPr lang="en-US" altLang="zh-CN" kern="100" dirty="0">
                <a:latin typeface="Arial" panose="020B0604020202020204" pitchFamily="34" charset="0"/>
                <a:ea typeface="微软雅黑" panose="020B0503020204020204" pitchFamily="34" charset="-122"/>
                <a:cs typeface="Arial" panose="020B0604020202020204" pitchFamily="34" charset="0"/>
              </a:rPr>
              <a:t>2.</a:t>
            </a:r>
            <a:r>
              <a:rPr lang="zh-CN" altLang="zh-CN" kern="100" dirty="0">
                <a:latin typeface="Arial" panose="020B0604020202020204" pitchFamily="34" charset="0"/>
                <a:ea typeface="微软雅黑" panose="020B0503020204020204" pitchFamily="34" charset="-122"/>
                <a:cs typeface="Arial" panose="020B0604020202020204" pitchFamily="34" charset="0"/>
              </a:rPr>
              <a:t>开考前</a:t>
            </a:r>
            <a:r>
              <a:rPr lang="en-US" altLang="zh-CN" kern="100" dirty="0">
                <a:latin typeface="Arial" panose="020B0604020202020204" pitchFamily="34" charset="0"/>
                <a:ea typeface="微软雅黑" panose="020B0503020204020204" pitchFamily="34" charset="-122"/>
                <a:cs typeface="Arial" panose="020B0604020202020204" pitchFamily="34" charset="0"/>
              </a:rPr>
              <a:t>70</a:t>
            </a:r>
            <a:r>
              <a:rPr lang="zh-CN" altLang="zh-CN" kern="100" dirty="0">
                <a:latin typeface="Arial" panose="020B0604020202020204" pitchFamily="34" charset="0"/>
                <a:ea typeface="微软雅黑" panose="020B0503020204020204" pitchFamily="34" charset="-122"/>
                <a:cs typeface="Arial" panose="020B0604020202020204" pitchFamily="34" charset="0"/>
              </a:rPr>
              <a:t>分钟</a:t>
            </a:r>
            <a:endParaRPr lang="zh-CN" altLang="zh-CN" kern="100" dirty="0">
              <a:latin typeface="Arial" panose="020B0604020202020204" pitchFamily="34" charset="0"/>
              <a:ea typeface="微软雅黑" panose="020B0503020204020204" pitchFamily="34" charset="-122"/>
              <a:cs typeface="Arial" panose="020B0604020202020204" pitchFamily="34" charset="0"/>
            </a:endParaRPr>
          </a:p>
        </p:txBody>
      </p:sp>
      <p:sp>
        <p:nvSpPr>
          <p:cNvPr id="54" name="文本框 53"/>
          <p:cNvSpPr txBox="1"/>
          <p:nvPr/>
        </p:nvSpPr>
        <p:spPr>
          <a:xfrm>
            <a:off x="8827028" y="1923608"/>
            <a:ext cx="2296819" cy="368300"/>
          </a:xfrm>
          <a:prstGeom prst="rect">
            <a:avLst/>
          </a:prstGeom>
          <a:noFill/>
        </p:spPr>
        <p:txBody>
          <a:bodyPr wrap="square">
            <a:spAutoFit/>
          </a:bodyPr>
          <a:lstStyle/>
          <a:p>
            <a:pPr algn="ctr"/>
            <a:r>
              <a:rPr lang="en-US" altLang="zh-CN" kern="100" dirty="0">
                <a:latin typeface="Arial" panose="020B0604020202020204" pitchFamily="34" charset="0"/>
                <a:ea typeface="微软雅黑" panose="020B0503020204020204" pitchFamily="34" charset="-122"/>
                <a:cs typeface="Arial" panose="020B0604020202020204" pitchFamily="34" charset="0"/>
              </a:rPr>
              <a:t>3.</a:t>
            </a:r>
            <a:r>
              <a:rPr lang="zh-CN" altLang="zh-CN" kern="100" dirty="0">
                <a:latin typeface="Arial" panose="020B0604020202020204" pitchFamily="34" charset="0"/>
                <a:ea typeface="微软雅黑" panose="020B0503020204020204" pitchFamily="34" charset="-122"/>
                <a:cs typeface="Arial" panose="020B0604020202020204" pitchFamily="34" charset="0"/>
              </a:rPr>
              <a:t>开考前</a:t>
            </a:r>
            <a:r>
              <a:rPr lang="en-US" altLang="zh-CN" kern="100" dirty="0">
                <a:latin typeface="Arial" panose="020B0604020202020204" pitchFamily="34" charset="0"/>
                <a:ea typeface="微软雅黑" panose="020B0503020204020204" pitchFamily="34" charset="-122"/>
                <a:cs typeface="Arial" panose="020B0604020202020204" pitchFamily="34" charset="0"/>
              </a:rPr>
              <a:t>60</a:t>
            </a:r>
            <a:r>
              <a:rPr lang="zh-CN" altLang="zh-CN" kern="100" dirty="0">
                <a:latin typeface="Arial" panose="020B0604020202020204" pitchFamily="34" charset="0"/>
                <a:ea typeface="微软雅黑" panose="020B0503020204020204" pitchFamily="34" charset="-122"/>
                <a:cs typeface="Arial" panose="020B0604020202020204" pitchFamily="34" charset="0"/>
              </a:rPr>
              <a:t>分钟</a:t>
            </a:r>
            <a:endParaRPr lang="zh-CN" altLang="zh-CN" kern="100" dirty="0">
              <a:latin typeface="Arial" panose="020B0604020202020204" pitchFamily="34" charset="0"/>
              <a:ea typeface="微软雅黑" panose="020B0503020204020204" pitchFamily="34" charset="-122"/>
              <a:cs typeface="Arial" panose="020B0604020202020204" pitchFamily="34" charset="0"/>
            </a:endParaRPr>
          </a:p>
        </p:txBody>
      </p:sp>
      <p:sp>
        <p:nvSpPr>
          <p:cNvPr id="14" name="文本框 13"/>
          <p:cNvSpPr txBox="1"/>
          <p:nvPr/>
        </p:nvSpPr>
        <p:spPr>
          <a:xfrm>
            <a:off x="935355" y="2505075"/>
            <a:ext cx="9471660" cy="3983355"/>
          </a:xfrm>
          <a:prstGeom prst="rect">
            <a:avLst/>
          </a:prstGeom>
          <a:noFill/>
        </p:spPr>
        <p:txBody>
          <a:bodyPr wrap="square" rtlCol="0">
            <a:spAutoFit/>
          </a:bodyPr>
          <a:lstStyle/>
          <a:p>
            <a:pPr algn="just">
              <a:lnSpc>
                <a:spcPct val="130000"/>
              </a:lnSpc>
              <a:spcBef>
                <a:spcPts val="600"/>
              </a:spcBef>
            </a:pPr>
            <a:r>
              <a:rPr lang="en-US" altLang="zh-CN" sz="1600" kern="100" dirty="0">
                <a:latin typeface="Arial" panose="020B0604020202020204" pitchFamily="34" charset="0"/>
                <a:ea typeface="微软雅黑" panose="020B0503020204020204" pitchFamily="34" charset="-122"/>
                <a:cs typeface="Arial" panose="020B0604020202020204" pitchFamily="34" charset="0"/>
              </a:rPr>
              <a:t>1</a:t>
            </a:r>
            <a:r>
              <a:rPr lang="zh-CN" altLang="en-US" sz="1600" kern="100" dirty="0">
                <a:latin typeface="Arial" panose="020B0604020202020204" pitchFamily="34" charset="0"/>
                <a:ea typeface="微软雅黑" panose="020B0503020204020204" pitchFamily="34" charset="-122"/>
                <a:cs typeface="Arial" panose="020B0604020202020204" pitchFamily="34" charset="0"/>
              </a:rPr>
              <a:t>、</a:t>
            </a:r>
            <a:r>
              <a:rPr lang="zh-CN" altLang="zh-CN" sz="1600" kern="100" dirty="0">
                <a:latin typeface="Arial" panose="020B0604020202020204" pitchFamily="34" charset="0"/>
                <a:ea typeface="微软雅黑" panose="020B0503020204020204" pitchFamily="34" charset="-122"/>
                <a:cs typeface="Arial" panose="020B0604020202020204" pitchFamily="34" charset="0"/>
              </a:rPr>
              <a:t>所有监考员在考务办集合，杜绝迟到。</a:t>
            </a:r>
            <a:r>
              <a:rPr lang="en-US" altLang="zh-CN" sz="1600" kern="100" dirty="0">
                <a:latin typeface="Arial" panose="020B0604020202020204" pitchFamily="34" charset="0"/>
                <a:ea typeface="微软雅黑" panose="020B0503020204020204" pitchFamily="34" charset="-122"/>
                <a:cs typeface="Arial" panose="020B0604020202020204" pitchFamily="34" charset="0"/>
              </a:rPr>
              <a:t>7</a:t>
            </a:r>
            <a:r>
              <a:rPr lang="zh-CN" altLang="en-US" sz="1600" kern="100" dirty="0">
                <a:latin typeface="Arial" panose="020B0604020202020204" pitchFamily="34" charset="0"/>
                <a:ea typeface="微软雅黑" panose="020B0503020204020204" pitchFamily="34" charset="-122"/>
                <a:cs typeface="Arial" panose="020B0604020202020204" pitchFamily="34" charset="0"/>
              </a:rPr>
              <a:t>：</a:t>
            </a:r>
            <a:r>
              <a:rPr lang="en-US" altLang="zh-CN" sz="1600" kern="100" dirty="0">
                <a:latin typeface="Arial" panose="020B0604020202020204" pitchFamily="34" charset="0"/>
                <a:ea typeface="微软雅黑" panose="020B0503020204020204" pitchFamily="34" charset="-122"/>
                <a:cs typeface="Arial" panose="020B0604020202020204" pitchFamily="34" charset="0"/>
              </a:rPr>
              <a:t>30/12</a:t>
            </a:r>
            <a:r>
              <a:rPr lang="zh-CN" altLang="en-US" sz="1600" kern="100" dirty="0">
                <a:latin typeface="Arial" panose="020B0604020202020204" pitchFamily="34" charset="0"/>
                <a:ea typeface="微软雅黑" panose="020B0503020204020204" pitchFamily="34" charset="-122"/>
                <a:cs typeface="Arial" panose="020B0604020202020204" pitchFamily="34" charset="0"/>
              </a:rPr>
              <a:t>：</a:t>
            </a:r>
            <a:r>
              <a:rPr lang="en-US" altLang="zh-CN" sz="1600" kern="100" dirty="0">
                <a:latin typeface="Arial" panose="020B0604020202020204" pitchFamily="34" charset="0"/>
                <a:ea typeface="微软雅黑" panose="020B0503020204020204" pitchFamily="34" charset="-122"/>
                <a:cs typeface="Arial" panose="020B0604020202020204" pitchFamily="34" charset="0"/>
              </a:rPr>
              <a:t>30</a:t>
            </a:r>
            <a:endParaRPr lang="zh-CN" altLang="zh-CN" sz="1600" kern="100" dirty="0">
              <a:latin typeface="Arial" panose="020B0604020202020204" pitchFamily="34" charset="0"/>
              <a:ea typeface="微软雅黑" panose="020B0503020204020204" pitchFamily="34" charset="-122"/>
              <a:cs typeface="Arial" panose="020B0604020202020204" pitchFamily="34" charset="0"/>
            </a:endParaRPr>
          </a:p>
          <a:p>
            <a:pPr algn="just">
              <a:lnSpc>
                <a:spcPct val="130000"/>
              </a:lnSpc>
              <a:spcBef>
                <a:spcPts val="600"/>
              </a:spcBef>
            </a:pPr>
            <a:r>
              <a:rPr lang="en-US" altLang="zh-CN" sz="1600" kern="100" dirty="0">
                <a:latin typeface="Arial" panose="020B0604020202020204" pitchFamily="34" charset="0"/>
                <a:ea typeface="微软雅黑" panose="020B0503020204020204" pitchFamily="34" charset="-122"/>
                <a:cs typeface="Arial" panose="020B0604020202020204" pitchFamily="34" charset="0"/>
              </a:rPr>
              <a:t>                                    </a:t>
            </a:r>
            <a:r>
              <a:rPr lang="zh-CN" altLang="zh-CN" sz="1600" kern="100" dirty="0">
                <a:latin typeface="Arial" panose="020B0604020202020204" pitchFamily="34" charset="0"/>
                <a:ea typeface="微软雅黑" panose="020B0503020204020204" pitchFamily="34" charset="-122"/>
                <a:cs typeface="Arial" panose="020B0604020202020204" pitchFamily="34" charset="0"/>
              </a:rPr>
              <a:t>考务办：文二楼</a:t>
            </a:r>
            <a:r>
              <a:rPr lang="en-US" altLang="zh-CN" sz="1600" kern="100" dirty="0">
                <a:latin typeface="Arial" panose="020B0604020202020204" pitchFamily="34" charset="0"/>
                <a:ea typeface="微软雅黑" panose="020B0503020204020204" pitchFamily="34" charset="-122"/>
                <a:cs typeface="Arial" panose="020B0604020202020204" pitchFamily="34" charset="0"/>
              </a:rPr>
              <a:t>101</a:t>
            </a:r>
            <a:endParaRPr lang="zh-CN" altLang="zh-CN" sz="1600" kern="100" dirty="0">
              <a:latin typeface="Arial" panose="020B0604020202020204" pitchFamily="34" charset="0"/>
              <a:ea typeface="微软雅黑" panose="020B0503020204020204" pitchFamily="34" charset="-122"/>
              <a:cs typeface="Arial" panose="020B0604020202020204" pitchFamily="34" charset="0"/>
            </a:endParaRPr>
          </a:p>
          <a:p>
            <a:pPr algn="just">
              <a:lnSpc>
                <a:spcPct val="130000"/>
              </a:lnSpc>
              <a:spcBef>
                <a:spcPts val="600"/>
              </a:spcBef>
            </a:pPr>
            <a:r>
              <a:rPr lang="en-US" altLang="zh-CN" sz="1600" kern="100" dirty="0">
                <a:latin typeface="Arial" panose="020B0604020202020204" pitchFamily="34" charset="0"/>
                <a:ea typeface="微软雅黑" panose="020B0503020204020204" pitchFamily="34" charset="-122"/>
                <a:cs typeface="Arial" panose="020B0604020202020204" pitchFamily="34" charset="0"/>
              </a:rPr>
              <a:t>2</a:t>
            </a:r>
            <a:r>
              <a:rPr lang="zh-CN" altLang="en-US" sz="1600" kern="100" dirty="0">
                <a:latin typeface="Arial" panose="020B0604020202020204" pitchFamily="34" charset="0"/>
                <a:ea typeface="微软雅黑" panose="020B0503020204020204" pitchFamily="34" charset="-122"/>
                <a:cs typeface="Arial" panose="020B0604020202020204" pitchFamily="34" charset="0"/>
              </a:rPr>
              <a:t>、</a:t>
            </a:r>
            <a:r>
              <a:rPr lang="zh-CN" altLang="zh-CN" sz="1600" kern="100" dirty="0">
                <a:latin typeface="Arial" panose="020B0604020202020204" pitchFamily="34" charset="0"/>
                <a:ea typeface="微软雅黑" panose="020B0503020204020204" pitchFamily="34" charset="-122"/>
                <a:cs typeface="Arial" panose="020B0604020202020204" pitchFamily="34" charset="0"/>
              </a:rPr>
              <a:t>考前考务会：统一核对时间</a:t>
            </a:r>
            <a:endParaRPr lang="zh-CN" altLang="zh-CN" sz="1600" kern="100" dirty="0">
              <a:latin typeface="Arial" panose="020B0604020202020204" pitchFamily="34" charset="0"/>
              <a:ea typeface="微软雅黑" panose="020B0503020204020204" pitchFamily="34" charset="-122"/>
              <a:cs typeface="Arial" panose="020B0604020202020204" pitchFamily="34" charset="0"/>
            </a:endParaRPr>
          </a:p>
          <a:p>
            <a:pPr algn="just">
              <a:lnSpc>
                <a:spcPct val="130000"/>
              </a:lnSpc>
              <a:spcBef>
                <a:spcPts val="600"/>
              </a:spcBef>
            </a:pPr>
            <a:r>
              <a:rPr lang="zh-CN" altLang="zh-CN" sz="1600" kern="100" dirty="0">
                <a:latin typeface="Arial" panose="020B0604020202020204" pitchFamily="34" charset="0"/>
                <a:ea typeface="微软雅黑" panose="020B0503020204020204" pitchFamily="34" charset="-122"/>
                <a:cs typeface="Arial" panose="020B0604020202020204" pitchFamily="34" charset="0"/>
              </a:rPr>
              <a:t> </a:t>
            </a:r>
            <a:r>
              <a:rPr lang="en-US" altLang="zh-CN" sz="1600" kern="100" dirty="0">
                <a:latin typeface="Arial" panose="020B0604020202020204" pitchFamily="34" charset="0"/>
                <a:ea typeface="微软雅黑" panose="020B0503020204020204" pitchFamily="34" charset="-122"/>
                <a:cs typeface="Arial" panose="020B0604020202020204" pitchFamily="34" charset="0"/>
              </a:rPr>
              <a:t>                          </a:t>
            </a:r>
            <a:r>
              <a:rPr lang="zh-CN" altLang="zh-CN" sz="1600" kern="100" dirty="0">
                <a:latin typeface="Arial" panose="020B0604020202020204" pitchFamily="34" charset="0"/>
                <a:ea typeface="微软雅黑" panose="020B0503020204020204" pitchFamily="34" charset="-122"/>
                <a:cs typeface="Arial" panose="020B0604020202020204" pitchFamily="34" charset="0"/>
              </a:rPr>
              <a:t>抽签确定监考员考场</a:t>
            </a:r>
            <a:endParaRPr lang="zh-CN" altLang="zh-CN" sz="1600" kern="100" dirty="0">
              <a:latin typeface="Arial" panose="020B0604020202020204" pitchFamily="34" charset="0"/>
              <a:ea typeface="微软雅黑" panose="020B0503020204020204" pitchFamily="34" charset="-122"/>
              <a:cs typeface="Arial" panose="020B0604020202020204" pitchFamily="34" charset="0"/>
            </a:endParaRPr>
          </a:p>
          <a:p>
            <a:pPr algn="just">
              <a:lnSpc>
                <a:spcPct val="130000"/>
              </a:lnSpc>
              <a:spcBef>
                <a:spcPts val="600"/>
              </a:spcBef>
            </a:pPr>
            <a:r>
              <a:rPr lang="en-US" altLang="zh-CN" sz="1600" kern="100" dirty="0">
                <a:latin typeface="Arial" panose="020B0604020202020204" pitchFamily="34" charset="0"/>
                <a:ea typeface="微软雅黑" panose="020B0503020204020204" pitchFamily="34" charset="-122"/>
                <a:cs typeface="Arial" panose="020B0604020202020204" pitchFamily="34" charset="0"/>
              </a:rPr>
              <a:t>                           </a:t>
            </a:r>
            <a:r>
              <a:rPr lang="zh-CN" altLang="en-US" sz="1600" kern="100" dirty="0">
                <a:latin typeface="Arial" panose="020B0604020202020204" pitchFamily="34" charset="0"/>
                <a:ea typeface="微软雅黑" panose="020B0503020204020204" pitchFamily="34" charset="-122"/>
                <a:cs typeface="Arial" panose="020B0604020202020204" pitchFamily="34" charset="0"/>
              </a:rPr>
              <a:t>领取考务袋并布置考场：</a:t>
            </a:r>
            <a:endParaRPr lang="zh-CN" altLang="en-US" sz="1600" kern="100" dirty="0">
              <a:latin typeface="Arial" panose="020B0604020202020204" pitchFamily="34" charset="0"/>
              <a:ea typeface="微软雅黑" panose="020B0503020204020204" pitchFamily="34" charset="-122"/>
              <a:cs typeface="Arial" panose="020B0604020202020204" pitchFamily="34" charset="0"/>
            </a:endParaRPr>
          </a:p>
          <a:p>
            <a:pPr algn="just">
              <a:lnSpc>
                <a:spcPct val="130000"/>
              </a:lnSpc>
              <a:spcBef>
                <a:spcPts val="600"/>
              </a:spcBef>
            </a:pPr>
            <a:r>
              <a:rPr lang="zh-CN" altLang="en-US" sz="1600" kern="100" dirty="0">
                <a:latin typeface="Arial" panose="020B0604020202020204" pitchFamily="34" charset="0"/>
                <a:ea typeface="微软雅黑" panose="020B0503020204020204" pitchFamily="34" charset="-122"/>
                <a:cs typeface="Arial" panose="020B0604020202020204" pitchFamily="34" charset="0"/>
              </a:rPr>
              <a:t>（</a:t>
            </a:r>
            <a:r>
              <a:rPr lang="en-US" altLang="zh-CN" sz="1600" kern="100" dirty="0">
                <a:latin typeface="Arial" panose="020B0604020202020204" pitchFamily="34" charset="0"/>
                <a:ea typeface="微软雅黑" panose="020B0503020204020204" pitchFamily="34" charset="-122"/>
                <a:cs typeface="Arial" panose="020B0604020202020204" pitchFamily="34" charset="0"/>
              </a:rPr>
              <a:t>1</a:t>
            </a:r>
            <a:r>
              <a:rPr lang="zh-CN" altLang="en-US" sz="1600" kern="100" dirty="0">
                <a:latin typeface="Arial" panose="020B0604020202020204" pitchFamily="34" charset="0"/>
                <a:ea typeface="微软雅黑" panose="020B0503020204020204" pitchFamily="34" charset="-122"/>
                <a:cs typeface="Arial" panose="020B0604020202020204" pitchFamily="34" charset="0"/>
              </a:rPr>
              <a:t>）粘贴门贴；</a:t>
            </a:r>
            <a:endParaRPr lang="zh-CN" altLang="en-US" sz="1600" kern="100" dirty="0">
              <a:latin typeface="Arial" panose="020B0604020202020204" pitchFamily="34" charset="0"/>
              <a:ea typeface="微软雅黑" panose="020B0503020204020204" pitchFamily="34" charset="-122"/>
              <a:cs typeface="Arial" panose="020B0604020202020204" pitchFamily="34" charset="0"/>
            </a:endParaRPr>
          </a:p>
          <a:p>
            <a:pPr algn="just">
              <a:lnSpc>
                <a:spcPct val="130000"/>
              </a:lnSpc>
              <a:spcBef>
                <a:spcPts val="600"/>
              </a:spcBef>
            </a:pPr>
            <a:r>
              <a:rPr lang="zh-CN" altLang="en-US" sz="1600" kern="100" dirty="0">
                <a:latin typeface="Arial" panose="020B0604020202020204" pitchFamily="34" charset="0"/>
                <a:ea typeface="微软雅黑" panose="020B0503020204020204" pitchFamily="34" charset="-122"/>
                <a:cs typeface="Arial" panose="020B0604020202020204" pitchFamily="34" charset="0"/>
              </a:rPr>
              <a:t>（</a:t>
            </a:r>
            <a:r>
              <a:rPr lang="en-US" altLang="zh-CN" sz="1600" kern="100" dirty="0">
                <a:latin typeface="Arial" panose="020B0604020202020204" pitchFamily="34" charset="0"/>
                <a:ea typeface="微软雅黑" panose="020B0503020204020204" pitchFamily="34" charset="-122"/>
                <a:cs typeface="Arial" panose="020B0604020202020204" pitchFamily="34" charset="0"/>
              </a:rPr>
              <a:t>2</a:t>
            </a:r>
            <a:r>
              <a:rPr lang="zh-CN" altLang="en-US" sz="1600" kern="100" dirty="0">
                <a:latin typeface="Arial" panose="020B0604020202020204" pitchFamily="34" charset="0"/>
                <a:ea typeface="微软雅黑" panose="020B0503020204020204" pitchFamily="34" charset="-122"/>
                <a:cs typeface="Arial" panose="020B0604020202020204" pitchFamily="34" charset="0"/>
              </a:rPr>
              <a:t>）在黑板上书写“考场标准板书”（考务手册：</a:t>
            </a:r>
            <a:r>
              <a:rPr lang="en-US" altLang="zh-CN" sz="1600" kern="100" dirty="0">
                <a:latin typeface="Arial" panose="020B0604020202020204" pitchFamily="34" charset="0"/>
                <a:ea typeface="微软雅黑" panose="020B0503020204020204" pitchFamily="34" charset="-122"/>
                <a:cs typeface="Arial" panose="020B0604020202020204" pitchFamily="34" charset="0"/>
              </a:rPr>
              <a:t>27</a:t>
            </a:r>
            <a:r>
              <a:rPr lang="zh-CN" altLang="en-US" sz="1600" kern="100" dirty="0">
                <a:latin typeface="Arial" panose="020B0604020202020204" pitchFamily="34" charset="0"/>
                <a:ea typeface="微软雅黑" panose="020B0503020204020204" pitchFamily="34" charset="-122"/>
                <a:cs typeface="Arial" panose="020B0604020202020204" pitchFamily="34" charset="0"/>
              </a:rPr>
              <a:t>日</a:t>
            </a:r>
            <a:r>
              <a:rPr lang="en-US" altLang="zh-CN" sz="1600" kern="100" dirty="0">
                <a:latin typeface="Arial" panose="020B0604020202020204" pitchFamily="34" charset="0"/>
                <a:ea typeface="微软雅黑" panose="020B0503020204020204" pitchFamily="34" charset="-122"/>
                <a:cs typeface="Arial" panose="020B0604020202020204" pitchFamily="34" charset="0"/>
              </a:rPr>
              <a:t>P107/28</a:t>
            </a:r>
            <a:r>
              <a:rPr lang="zh-CN" altLang="en-US" sz="1600" kern="100" dirty="0">
                <a:latin typeface="Arial" panose="020B0604020202020204" pitchFamily="34" charset="0"/>
                <a:ea typeface="微软雅黑" panose="020B0503020204020204" pitchFamily="34" charset="-122"/>
                <a:cs typeface="Arial" panose="020B0604020202020204" pitchFamily="34" charset="0"/>
              </a:rPr>
              <a:t>日</a:t>
            </a:r>
            <a:r>
              <a:rPr lang="en-US" altLang="zh-CN" sz="1600" kern="100" dirty="0">
                <a:latin typeface="Arial" panose="020B0604020202020204" pitchFamily="34" charset="0"/>
                <a:ea typeface="微软雅黑" panose="020B0503020204020204" pitchFamily="34" charset="-122"/>
                <a:cs typeface="Arial" panose="020B0604020202020204" pitchFamily="34" charset="0"/>
              </a:rPr>
              <a:t>P113</a:t>
            </a:r>
            <a:r>
              <a:rPr lang="zh-CN" altLang="en-US" sz="1600" kern="100" dirty="0">
                <a:latin typeface="Arial" panose="020B0604020202020204" pitchFamily="34" charset="0"/>
                <a:ea typeface="微软雅黑" panose="020B0503020204020204" pitchFamily="34" charset="-122"/>
                <a:cs typeface="Arial" panose="020B0604020202020204" pitchFamily="34" charset="0"/>
              </a:rPr>
              <a:t>）及座位安排；</a:t>
            </a:r>
            <a:endParaRPr lang="zh-CN" altLang="en-US" sz="1600" kern="100" dirty="0">
              <a:latin typeface="Arial" panose="020B0604020202020204" pitchFamily="34" charset="0"/>
              <a:ea typeface="微软雅黑" panose="020B0503020204020204" pitchFamily="34" charset="-122"/>
              <a:cs typeface="Arial" panose="020B0604020202020204" pitchFamily="34" charset="0"/>
            </a:endParaRPr>
          </a:p>
          <a:p>
            <a:pPr algn="just">
              <a:lnSpc>
                <a:spcPct val="130000"/>
              </a:lnSpc>
              <a:spcBef>
                <a:spcPts val="600"/>
              </a:spcBef>
            </a:pPr>
            <a:r>
              <a:rPr lang="zh-CN" altLang="en-US" sz="1600" kern="100" dirty="0">
                <a:latin typeface="Arial" panose="020B0604020202020204" pitchFamily="34" charset="0"/>
                <a:ea typeface="微软雅黑" panose="020B0503020204020204" pitchFamily="34" charset="-122"/>
                <a:cs typeface="Arial" panose="020B0604020202020204" pitchFamily="34" charset="0"/>
              </a:rPr>
              <a:t>（</a:t>
            </a:r>
            <a:r>
              <a:rPr lang="en-US" altLang="zh-CN" sz="1600" kern="100" dirty="0">
                <a:latin typeface="Arial" panose="020B0604020202020204" pitchFamily="34" charset="0"/>
                <a:ea typeface="微软雅黑" panose="020B0503020204020204" pitchFamily="34" charset="-122"/>
                <a:cs typeface="Arial" panose="020B0604020202020204" pitchFamily="34" charset="0"/>
              </a:rPr>
              <a:t>3</a:t>
            </a:r>
            <a:r>
              <a:rPr lang="zh-CN" altLang="en-US" sz="1600" kern="100" dirty="0">
                <a:latin typeface="Arial" panose="020B0604020202020204" pitchFamily="34" charset="0"/>
                <a:ea typeface="微软雅黑" panose="020B0503020204020204" pitchFamily="34" charset="-122"/>
                <a:cs typeface="Arial" panose="020B0604020202020204" pitchFamily="34" charset="0"/>
              </a:rPr>
              <a:t>）贴桌贴（座位号1-30），座位号按蛇形排列，入门起第一桌为1号；</a:t>
            </a:r>
            <a:endParaRPr lang="zh-CN" altLang="en-US" sz="1600" kern="100" dirty="0">
              <a:latin typeface="Arial" panose="020B0604020202020204" pitchFamily="34" charset="0"/>
              <a:ea typeface="微软雅黑" panose="020B0503020204020204" pitchFamily="34" charset="-122"/>
              <a:cs typeface="Arial" panose="020B0604020202020204" pitchFamily="34" charset="0"/>
            </a:endParaRPr>
          </a:p>
          <a:p>
            <a:pPr algn="just">
              <a:lnSpc>
                <a:spcPct val="130000"/>
              </a:lnSpc>
              <a:spcBef>
                <a:spcPts val="600"/>
              </a:spcBef>
            </a:pPr>
            <a:r>
              <a:rPr lang="zh-CN" altLang="en-US" sz="1600" kern="100" dirty="0">
                <a:latin typeface="Arial" panose="020B0604020202020204" pitchFamily="34" charset="0"/>
                <a:ea typeface="微软雅黑" panose="020B0503020204020204" pitchFamily="34" charset="-122"/>
                <a:cs typeface="Arial" panose="020B0604020202020204" pitchFamily="34" charset="0"/>
              </a:rPr>
              <a:t>（</a:t>
            </a:r>
            <a:r>
              <a:rPr lang="en-US" altLang="zh-CN" sz="1600" kern="100" dirty="0">
                <a:latin typeface="Arial" panose="020B0604020202020204" pitchFamily="34" charset="0"/>
                <a:ea typeface="微软雅黑" panose="020B0503020204020204" pitchFamily="34" charset="-122"/>
                <a:cs typeface="Arial" panose="020B0604020202020204" pitchFamily="34" charset="0"/>
              </a:rPr>
              <a:t>4</a:t>
            </a:r>
            <a:r>
              <a:rPr lang="zh-CN" altLang="en-US" sz="1600" kern="100" dirty="0">
                <a:latin typeface="Arial" panose="020B0604020202020204" pitchFamily="34" charset="0"/>
                <a:ea typeface="微软雅黑" panose="020B0503020204020204" pitchFamily="34" charset="-122"/>
                <a:cs typeface="Arial" panose="020B0604020202020204" pitchFamily="34" charset="0"/>
              </a:rPr>
              <a:t>）填写14天《体温登记表》及《疫情防控承诺书》（考试过程中收取）；</a:t>
            </a:r>
            <a:endParaRPr lang="zh-CN" altLang="en-US" sz="1600" kern="100" dirty="0">
              <a:latin typeface="Arial" panose="020B0604020202020204" pitchFamily="34" charset="0"/>
              <a:ea typeface="微软雅黑" panose="020B0503020204020204" pitchFamily="34" charset="-122"/>
              <a:cs typeface="Arial" panose="020B0604020202020204" pitchFamily="34" charset="0"/>
            </a:endParaRPr>
          </a:p>
          <a:p>
            <a:pPr algn="just">
              <a:lnSpc>
                <a:spcPct val="130000"/>
              </a:lnSpc>
              <a:spcBef>
                <a:spcPts val="600"/>
              </a:spcBef>
            </a:pPr>
            <a:r>
              <a:rPr lang="zh-CN" altLang="en-US" sz="1600" kern="100" dirty="0">
                <a:latin typeface="Arial" panose="020B0604020202020204" pitchFamily="34" charset="0"/>
                <a:ea typeface="微软雅黑" panose="020B0503020204020204" pitchFamily="34" charset="-122"/>
                <a:cs typeface="Arial" panose="020B0604020202020204" pitchFamily="34" charset="0"/>
              </a:rPr>
              <a:t>（</a:t>
            </a:r>
            <a:r>
              <a:rPr lang="en-US" altLang="zh-CN" sz="1600" kern="100" dirty="0">
                <a:latin typeface="Arial" panose="020B0604020202020204" pitchFamily="34" charset="0"/>
                <a:ea typeface="微软雅黑" panose="020B0503020204020204" pitchFamily="34" charset="-122"/>
                <a:cs typeface="Arial" panose="020B0604020202020204" pitchFamily="34" charset="0"/>
              </a:rPr>
              <a:t>5</a:t>
            </a:r>
            <a:r>
              <a:rPr lang="zh-CN" altLang="en-US" sz="1600" kern="100" dirty="0">
                <a:latin typeface="Arial" panose="020B0604020202020204" pitchFamily="34" charset="0"/>
                <a:ea typeface="微软雅黑" panose="020B0503020204020204" pitchFamily="34" charset="-122"/>
                <a:cs typeface="Arial" panose="020B0604020202020204" pitchFamily="34" charset="0"/>
              </a:rPr>
              <a:t>）可提前打开多媒体，以备后续播放各项规定。</a:t>
            </a:r>
            <a:endParaRPr lang="zh-CN" altLang="en-US" sz="1600" kern="100" dirty="0">
              <a:latin typeface="Arial" panose="020B0604020202020204" pitchFamily="34" charset="0"/>
              <a:ea typeface="微软雅黑" panose="020B0503020204020204" pitchFamily="34" charset="-122"/>
              <a:cs typeface="Arial" panose="020B0604020202020204"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525145" y="1470660"/>
            <a:ext cx="11129645" cy="5253355"/>
          </a:xfrm>
          <a:prstGeom prst="rect">
            <a:avLst/>
          </a:prstGeom>
          <a:solidFill>
            <a:schemeClr val="bg1"/>
          </a:solidFill>
          <a:ln>
            <a:noFill/>
          </a:ln>
          <a:effectLst>
            <a:outerShdw blurRad="11430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宋体 CN" panose="02020400000000000000" pitchFamily="18" charset="-122"/>
              <a:ea typeface="思源宋体 CN" panose="02020400000000000000" pitchFamily="18" charset="-122"/>
            </a:endParaRPr>
          </a:p>
        </p:txBody>
      </p:sp>
      <p:sp>
        <p:nvSpPr>
          <p:cNvPr id="41" name="矩形 40"/>
          <p:cNvSpPr/>
          <p:nvPr/>
        </p:nvSpPr>
        <p:spPr>
          <a:xfrm>
            <a:off x="0" y="6724891"/>
            <a:ext cx="12192000" cy="133109"/>
          </a:xfrm>
          <a:prstGeom prst="rect">
            <a:avLst/>
          </a:prstGeom>
          <a:solidFill>
            <a:srgbClr val="2980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9" name="组合 38"/>
          <p:cNvGrpSpPr/>
          <p:nvPr/>
        </p:nvGrpSpPr>
        <p:grpSpPr>
          <a:xfrm>
            <a:off x="-475301" y="264552"/>
            <a:ext cx="6645060" cy="521970"/>
            <a:chOff x="-475301" y="264552"/>
            <a:chExt cx="6645060" cy="521970"/>
          </a:xfrm>
        </p:grpSpPr>
        <p:sp>
          <p:nvSpPr>
            <p:cNvPr id="40" name="文本框 39"/>
            <p:cNvSpPr txBox="1"/>
            <p:nvPr/>
          </p:nvSpPr>
          <p:spPr>
            <a:xfrm>
              <a:off x="525244" y="264552"/>
              <a:ext cx="5644515" cy="521970"/>
            </a:xfrm>
            <a:prstGeom prst="rect">
              <a:avLst/>
            </a:prstGeom>
            <a:noFill/>
          </p:spPr>
          <p:txBody>
            <a:bodyPr wrap="none">
              <a:spAutoFit/>
            </a:bodyPr>
            <a:lstStyle/>
            <a:p>
              <a:pPr defTabSz="1289685">
                <a:defRPr/>
              </a:pPr>
              <a:r>
                <a:rPr lang="zh-CN" altLang="zh-CN" sz="2800" b="1" dirty="0">
                  <a:solidFill>
                    <a:schemeClr val="tx1">
                      <a:lumMod val="95000"/>
                      <a:lumOff val="5000"/>
                    </a:schemeClr>
                  </a:solidFill>
                  <a:latin typeface="Arial" panose="020B0604020202020204" pitchFamily="34" charset="0"/>
                  <a:ea typeface="思源宋体 CN SemiBold" panose="02020600000000000000" pitchFamily="18" charset="-122"/>
                  <a:cs typeface="Arial" panose="020B0604020202020204" pitchFamily="34" charset="0"/>
                </a:rPr>
                <a:t> 三、具体监考及防疫流程相关要求</a:t>
              </a:r>
              <a:endParaRPr lang="zh-CN" altLang="zh-CN" sz="2800" b="1" dirty="0">
                <a:solidFill>
                  <a:schemeClr val="tx1">
                    <a:lumMod val="95000"/>
                    <a:lumOff val="5000"/>
                  </a:schemeClr>
                </a:solidFill>
                <a:latin typeface="Arial" panose="020B0604020202020204" pitchFamily="34" charset="0"/>
                <a:ea typeface="思源宋体 CN SemiBold" panose="02020600000000000000" pitchFamily="18" charset="-122"/>
                <a:cs typeface="Arial" panose="020B0604020202020204" pitchFamily="34" charset="0"/>
              </a:endParaRPr>
            </a:p>
          </p:txBody>
        </p:sp>
        <p:grpSp>
          <p:nvGrpSpPr>
            <p:cNvPr id="42" name="Group 9"/>
            <p:cNvGrpSpPr/>
            <p:nvPr/>
          </p:nvGrpSpPr>
          <p:grpSpPr>
            <a:xfrm>
              <a:off x="-475301" y="314436"/>
              <a:ext cx="962981" cy="423451"/>
              <a:chOff x="-533400" y="232331"/>
              <a:chExt cx="1914138" cy="568992"/>
            </a:xfrm>
          </p:grpSpPr>
          <p:sp>
            <p:nvSpPr>
              <p:cNvPr id="43" name="矩形: 圆角 42"/>
              <p:cNvSpPr/>
              <p:nvPr/>
            </p:nvSpPr>
            <p:spPr>
              <a:xfrm>
                <a:off x="-533400" y="232331"/>
                <a:ext cx="1914138" cy="568992"/>
              </a:xfrm>
              <a:prstGeom prst="roundRect">
                <a:avLst>
                  <a:gd name="adj" fmla="val 50000"/>
                </a:avLst>
              </a:prstGeom>
              <a:solidFill>
                <a:schemeClr val="bg1"/>
              </a:solidFill>
              <a:ln>
                <a:noFill/>
              </a:ln>
              <a:effectLst>
                <a:outerShdw blurRad="228600" algn="ctr" rotWithShape="0">
                  <a:srgbClr val="1168CA">
                    <a:alpha val="26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4" name="矩形: 圆角 43"/>
              <p:cNvSpPr/>
              <p:nvPr/>
            </p:nvSpPr>
            <p:spPr>
              <a:xfrm>
                <a:off x="-282048" y="276107"/>
                <a:ext cx="1619605" cy="481440"/>
              </a:xfrm>
              <a:prstGeom prst="roundRect">
                <a:avLst>
                  <a:gd name="adj" fmla="val 50000"/>
                </a:avLst>
              </a:prstGeom>
              <a:gradFill flip="none" rotWithShape="1">
                <a:gsLst>
                  <a:gs pos="0">
                    <a:srgbClr val="4198E1"/>
                  </a:gs>
                  <a:gs pos="100000">
                    <a:srgbClr val="1168CA"/>
                  </a:gs>
                </a:gsLst>
                <a:lin ang="8100000" scaled="1"/>
                <a:tileRect/>
              </a:gradFill>
              <a:ln>
                <a:noFill/>
              </a:ln>
              <a:effectLst>
                <a:outerShdw blurRad="228600" algn="ctr" rotWithShape="0">
                  <a:srgbClr val="1168CA">
                    <a:alpha val="26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grpSp>
        <p:nvGrpSpPr>
          <p:cNvPr id="8" name="组合 7"/>
          <p:cNvGrpSpPr/>
          <p:nvPr/>
        </p:nvGrpSpPr>
        <p:grpSpPr>
          <a:xfrm>
            <a:off x="58553" y="523718"/>
            <a:ext cx="3771900" cy="1171020"/>
            <a:chOff x="937260" y="2533558"/>
            <a:chExt cx="3771900" cy="1171020"/>
          </a:xfrm>
        </p:grpSpPr>
        <p:sp>
          <p:nvSpPr>
            <p:cNvPr id="6" name="文本框 5"/>
            <p:cNvSpPr txBox="1"/>
            <p:nvPr/>
          </p:nvSpPr>
          <p:spPr>
            <a:xfrm>
              <a:off x="937260" y="2533558"/>
              <a:ext cx="3771900" cy="400110"/>
            </a:xfrm>
            <a:prstGeom prst="rect">
              <a:avLst/>
            </a:prstGeom>
            <a:noFill/>
          </p:spPr>
          <p:txBody>
            <a:bodyPr wrap="square" rtlCol="0">
              <a:spAutoFit/>
            </a:bodyPr>
            <a:lstStyle/>
            <a:p>
              <a:endParaRPr lang="zh-CN" altLang="zh-CN" sz="2000" b="1"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33" name="矩形: 圆角 32"/>
            <p:cNvSpPr/>
            <p:nvPr/>
          </p:nvSpPr>
          <p:spPr>
            <a:xfrm>
              <a:off x="1415754" y="3184302"/>
              <a:ext cx="2152814" cy="520276"/>
            </a:xfrm>
            <a:prstGeom prst="roundRect">
              <a:avLst>
                <a:gd name="adj" fmla="val 5000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latin typeface="微软雅黑" panose="020B0503020204020204" pitchFamily="34" charset="-122"/>
                  <a:ea typeface="微软雅黑" panose="020B0503020204020204" pitchFamily="34" charset="-122"/>
                  <a:cs typeface="Times New Roman" panose="02020603050405020304" pitchFamily="18" charset="0"/>
                </a:rPr>
                <a:t> </a:t>
              </a:r>
              <a:r>
                <a:rPr lang="zh-CN" altLang="zh-CN" b="1" dirty="0">
                  <a:latin typeface="微软雅黑" panose="020B0503020204020204" pitchFamily="34" charset="-122"/>
                  <a:ea typeface="微软雅黑" panose="020B0503020204020204" pitchFamily="34" charset="-122"/>
                  <a:cs typeface="Times New Roman" panose="02020603050405020304" pitchFamily="18" charset="0"/>
                </a:rPr>
                <a:t>考试日</a:t>
              </a:r>
              <a:endParaRPr lang="zh-CN" altLang="zh-CN" b="1" dirty="0">
                <a:latin typeface="微软雅黑" panose="020B0503020204020204" pitchFamily="34" charset="-122"/>
                <a:ea typeface="微软雅黑" panose="020B0503020204020204" pitchFamily="34" charset="-122"/>
                <a:cs typeface="Times New Roman" panose="02020603050405020304" pitchFamily="18" charset="0"/>
              </a:endParaRPr>
            </a:p>
          </p:txBody>
        </p:sp>
      </p:grpSp>
      <p:grpSp>
        <p:nvGrpSpPr>
          <p:cNvPr id="11" name="组合 10"/>
          <p:cNvGrpSpPr/>
          <p:nvPr/>
        </p:nvGrpSpPr>
        <p:grpSpPr>
          <a:xfrm>
            <a:off x="935272" y="1876448"/>
            <a:ext cx="10504887" cy="446995"/>
            <a:chOff x="701040" y="1703557"/>
            <a:chExt cx="9649942" cy="446995"/>
          </a:xfrm>
          <a:solidFill>
            <a:srgbClr val="2980D6"/>
          </a:solidFill>
        </p:grpSpPr>
        <p:sp>
          <p:nvSpPr>
            <p:cNvPr id="10" name="箭头: V 形 9"/>
            <p:cNvSpPr/>
            <p:nvPr/>
          </p:nvSpPr>
          <p:spPr>
            <a:xfrm>
              <a:off x="701040" y="1703557"/>
              <a:ext cx="2448560" cy="446995"/>
            </a:xfrm>
            <a:prstGeom prst="chevron">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sp>
          <p:nvSpPr>
            <p:cNvPr id="48" name="箭头: V 形 47"/>
            <p:cNvSpPr/>
            <p:nvPr/>
          </p:nvSpPr>
          <p:spPr>
            <a:xfrm>
              <a:off x="3101501" y="1703557"/>
              <a:ext cx="2448560" cy="446995"/>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sp>
          <p:nvSpPr>
            <p:cNvPr id="49" name="箭头: V 形 48"/>
            <p:cNvSpPr/>
            <p:nvPr/>
          </p:nvSpPr>
          <p:spPr>
            <a:xfrm>
              <a:off x="5501962" y="1703557"/>
              <a:ext cx="2448560" cy="446995"/>
            </a:xfrm>
            <a:prstGeom prst="chevron">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0" name="箭头: V 形 49"/>
            <p:cNvSpPr/>
            <p:nvPr/>
          </p:nvSpPr>
          <p:spPr>
            <a:xfrm>
              <a:off x="7902422" y="1703557"/>
              <a:ext cx="2448560" cy="446995"/>
            </a:xfrm>
            <a:prstGeom prst="chevron">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52" name="文本框 51"/>
          <p:cNvSpPr txBox="1"/>
          <p:nvPr/>
        </p:nvSpPr>
        <p:spPr>
          <a:xfrm>
            <a:off x="3706560" y="1923608"/>
            <a:ext cx="2296819" cy="368300"/>
          </a:xfrm>
          <a:prstGeom prst="rect">
            <a:avLst/>
          </a:prstGeom>
          <a:noFill/>
        </p:spPr>
        <p:txBody>
          <a:bodyPr wrap="square">
            <a:spAutoFit/>
          </a:bodyPr>
          <a:lstStyle/>
          <a:p>
            <a:pPr algn="ctr"/>
            <a:r>
              <a:rPr lang="en-US" altLang="zh-CN" kern="100" dirty="0">
                <a:solidFill>
                  <a:schemeClr val="bg1"/>
                </a:solidFill>
                <a:latin typeface="Arial" panose="020B0604020202020204" pitchFamily="34" charset="0"/>
                <a:ea typeface="微软雅黑" panose="020B0503020204020204" pitchFamily="34" charset="-122"/>
                <a:cs typeface="Arial" panose="020B0604020202020204" pitchFamily="34" charset="0"/>
              </a:rPr>
              <a:t>1.</a:t>
            </a:r>
            <a:r>
              <a:rPr lang="zh-CN" altLang="zh-CN" kern="100" dirty="0">
                <a:solidFill>
                  <a:schemeClr val="bg1"/>
                </a:solidFill>
                <a:latin typeface="Arial" panose="020B0604020202020204" pitchFamily="34" charset="0"/>
                <a:ea typeface="微软雅黑" panose="020B0503020204020204" pitchFamily="34" charset="-122"/>
                <a:cs typeface="Arial" panose="020B0604020202020204" pitchFamily="34" charset="0"/>
              </a:rPr>
              <a:t>开考前</a:t>
            </a:r>
            <a:r>
              <a:rPr lang="en-US" altLang="zh-CN" kern="100" dirty="0">
                <a:solidFill>
                  <a:schemeClr val="bg1"/>
                </a:solidFill>
                <a:latin typeface="Arial" panose="020B0604020202020204" pitchFamily="34" charset="0"/>
                <a:ea typeface="微软雅黑" panose="020B0503020204020204" pitchFamily="34" charset="-122"/>
                <a:cs typeface="Arial" panose="020B0604020202020204" pitchFamily="34" charset="0"/>
              </a:rPr>
              <a:t>90</a:t>
            </a:r>
            <a:r>
              <a:rPr lang="zh-CN" altLang="zh-CN" kern="100" dirty="0">
                <a:solidFill>
                  <a:schemeClr val="bg1"/>
                </a:solidFill>
                <a:latin typeface="Arial" panose="020B0604020202020204" pitchFamily="34" charset="0"/>
                <a:ea typeface="微软雅黑" panose="020B0503020204020204" pitchFamily="34" charset="-122"/>
                <a:cs typeface="Arial" panose="020B0604020202020204" pitchFamily="34" charset="0"/>
              </a:rPr>
              <a:t>分钟</a:t>
            </a:r>
            <a:endParaRPr lang="zh-CN" altLang="zh-CN" kern="1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53" name="文本框 52"/>
          <p:cNvSpPr txBox="1"/>
          <p:nvPr/>
        </p:nvSpPr>
        <p:spPr>
          <a:xfrm>
            <a:off x="6319692" y="1923608"/>
            <a:ext cx="2296819" cy="368300"/>
          </a:xfrm>
          <a:prstGeom prst="rect">
            <a:avLst/>
          </a:prstGeom>
          <a:noFill/>
        </p:spPr>
        <p:txBody>
          <a:bodyPr wrap="square">
            <a:spAutoFit/>
          </a:bodyPr>
          <a:lstStyle/>
          <a:p>
            <a:pPr algn="ctr"/>
            <a:r>
              <a:rPr lang="en-US" altLang="zh-CN" kern="100" dirty="0">
                <a:latin typeface="Arial" panose="020B0604020202020204" pitchFamily="34" charset="0"/>
                <a:ea typeface="微软雅黑" panose="020B0503020204020204" pitchFamily="34" charset="-122"/>
                <a:cs typeface="Arial" panose="020B0604020202020204" pitchFamily="34" charset="0"/>
              </a:rPr>
              <a:t>2.</a:t>
            </a:r>
            <a:r>
              <a:rPr lang="zh-CN" altLang="zh-CN" kern="100" dirty="0">
                <a:latin typeface="Arial" panose="020B0604020202020204" pitchFamily="34" charset="0"/>
                <a:ea typeface="微软雅黑" panose="020B0503020204020204" pitchFamily="34" charset="-122"/>
                <a:cs typeface="Arial" panose="020B0604020202020204" pitchFamily="34" charset="0"/>
              </a:rPr>
              <a:t>开考前</a:t>
            </a:r>
            <a:r>
              <a:rPr lang="en-US" altLang="zh-CN" kern="100" dirty="0">
                <a:latin typeface="Arial" panose="020B0604020202020204" pitchFamily="34" charset="0"/>
                <a:ea typeface="微软雅黑" panose="020B0503020204020204" pitchFamily="34" charset="-122"/>
                <a:cs typeface="Arial" panose="020B0604020202020204" pitchFamily="34" charset="0"/>
              </a:rPr>
              <a:t>70</a:t>
            </a:r>
            <a:r>
              <a:rPr lang="zh-CN" altLang="zh-CN" kern="100" dirty="0">
                <a:latin typeface="Arial" panose="020B0604020202020204" pitchFamily="34" charset="0"/>
                <a:ea typeface="微软雅黑" panose="020B0503020204020204" pitchFamily="34" charset="-122"/>
                <a:cs typeface="Arial" panose="020B0604020202020204" pitchFamily="34" charset="0"/>
              </a:rPr>
              <a:t>分钟</a:t>
            </a:r>
            <a:endParaRPr lang="zh-CN" altLang="zh-CN" kern="100" dirty="0">
              <a:latin typeface="Arial" panose="020B0604020202020204" pitchFamily="34" charset="0"/>
              <a:ea typeface="微软雅黑" panose="020B0503020204020204" pitchFamily="34" charset="-122"/>
              <a:cs typeface="Arial" panose="020B0604020202020204" pitchFamily="34" charset="0"/>
            </a:endParaRPr>
          </a:p>
        </p:txBody>
      </p:sp>
      <p:sp>
        <p:nvSpPr>
          <p:cNvPr id="54" name="文本框 53"/>
          <p:cNvSpPr txBox="1"/>
          <p:nvPr/>
        </p:nvSpPr>
        <p:spPr>
          <a:xfrm>
            <a:off x="8827028" y="1923608"/>
            <a:ext cx="2296819" cy="368300"/>
          </a:xfrm>
          <a:prstGeom prst="rect">
            <a:avLst/>
          </a:prstGeom>
          <a:noFill/>
        </p:spPr>
        <p:txBody>
          <a:bodyPr wrap="square">
            <a:spAutoFit/>
          </a:bodyPr>
          <a:lstStyle/>
          <a:p>
            <a:pPr algn="ctr"/>
            <a:r>
              <a:rPr lang="en-US" altLang="zh-CN" kern="100" dirty="0">
                <a:latin typeface="Arial" panose="020B0604020202020204" pitchFamily="34" charset="0"/>
                <a:ea typeface="微软雅黑" panose="020B0503020204020204" pitchFamily="34" charset="-122"/>
                <a:cs typeface="Arial" panose="020B0604020202020204" pitchFamily="34" charset="0"/>
              </a:rPr>
              <a:t>3.</a:t>
            </a:r>
            <a:r>
              <a:rPr lang="zh-CN" altLang="zh-CN" kern="100" dirty="0">
                <a:latin typeface="Arial" panose="020B0604020202020204" pitchFamily="34" charset="0"/>
                <a:ea typeface="微软雅黑" panose="020B0503020204020204" pitchFamily="34" charset="-122"/>
                <a:cs typeface="Arial" panose="020B0604020202020204" pitchFamily="34" charset="0"/>
              </a:rPr>
              <a:t>开考前</a:t>
            </a:r>
            <a:r>
              <a:rPr lang="en-US" altLang="zh-CN" kern="100" dirty="0">
                <a:latin typeface="Arial" panose="020B0604020202020204" pitchFamily="34" charset="0"/>
                <a:ea typeface="微软雅黑" panose="020B0503020204020204" pitchFamily="34" charset="-122"/>
                <a:cs typeface="Arial" panose="020B0604020202020204" pitchFamily="34" charset="0"/>
              </a:rPr>
              <a:t>60</a:t>
            </a:r>
            <a:r>
              <a:rPr lang="zh-CN" altLang="zh-CN" kern="100" dirty="0">
                <a:latin typeface="Arial" panose="020B0604020202020204" pitchFamily="34" charset="0"/>
                <a:ea typeface="微软雅黑" panose="020B0503020204020204" pitchFamily="34" charset="-122"/>
                <a:cs typeface="Arial" panose="020B0604020202020204" pitchFamily="34" charset="0"/>
              </a:rPr>
              <a:t>分钟</a:t>
            </a:r>
            <a:endParaRPr lang="zh-CN" altLang="zh-CN" kern="100" dirty="0">
              <a:latin typeface="Arial" panose="020B0604020202020204" pitchFamily="34" charset="0"/>
              <a:ea typeface="微软雅黑" panose="020B0503020204020204" pitchFamily="34" charset="-122"/>
              <a:cs typeface="Arial" panose="020B0604020202020204" pitchFamily="34" charset="0"/>
            </a:endParaRPr>
          </a:p>
        </p:txBody>
      </p:sp>
      <p:sp>
        <p:nvSpPr>
          <p:cNvPr id="14" name="文本框 13"/>
          <p:cNvSpPr txBox="1"/>
          <p:nvPr/>
        </p:nvSpPr>
        <p:spPr>
          <a:xfrm>
            <a:off x="935355" y="2344420"/>
            <a:ext cx="9471660" cy="4380230"/>
          </a:xfrm>
          <a:prstGeom prst="rect">
            <a:avLst/>
          </a:prstGeom>
          <a:noFill/>
        </p:spPr>
        <p:txBody>
          <a:bodyPr wrap="square" rtlCol="0">
            <a:spAutoFit/>
          </a:bodyPr>
          <a:lstStyle/>
          <a:p>
            <a:pPr algn="just">
              <a:lnSpc>
                <a:spcPct val="130000"/>
              </a:lnSpc>
              <a:spcBef>
                <a:spcPts val="600"/>
              </a:spcBef>
            </a:pPr>
            <a:r>
              <a:rPr lang="zh-CN" altLang="en-US" sz="1600" b="1" kern="100" dirty="0">
                <a:latin typeface="Arial" panose="020B0604020202020204" pitchFamily="34" charset="0"/>
                <a:ea typeface="微软雅黑" panose="020B0503020204020204" pitchFamily="34" charset="-122"/>
                <a:cs typeface="Arial" panose="020B0604020202020204" pitchFamily="34" charset="0"/>
              </a:rPr>
              <a:t>考务袋：</a:t>
            </a:r>
            <a:endParaRPr lang="zh-CN" altLang="en-US" sz="1600" kern="100" dirty="0">
              <a:latin typeface="Arial" panose="020B0604020202020204" pitchFamily="34" charset="0"/>
              <a:ea typeface="微软雅黑" panose="020B0503020204020204" pitchFamily="34" charset="-122"/>
              <a:cs typeface="Arial" panose="020B0604020202020204" pitchFamily="34" charset="0"/>
            </a:endParaRPr>
          </a:p>
          <a:p>
            <a:pPr algn="just">
              <a:lnSpc>
                <a:spcPct val="130000"/>
              </a:lnSpc>
              <a:spcBef>
                <a:spcPts val="600"/>
              </a:spcBef>
            </a:pPr>
            <a:r>
              <a:rPr lang="zh-CN" altLang="en-US" sz="1600" kern="100" dirty="0">
                <a:latin typeface="Arial" panose="020B0604020202020204" pitchFamily="34" charset="0"/>
                <a:ea typeface="微软雅黑" panose="020B0503020204020204" pitchFamily="34" charset="-122"/>
                <a:cs typeface="Arial" panose="020B0604020202020204" pitchFamily="34" charset="0"/>
              </a:rPr>
              <a:t>1、监考员工作记录</a:t>
            </a:r>
            <a:endParaRPr lang="zh-CN" altLang="en-US" sz="1600" kern="100" dirty="0">
              <a:latin typeface="Arial" panose="020B0604020202020204" pitchFamily="34" charset="0"/>
              <a:ea typeface="微软雅黑" panose="020B0503020204020204" pitchFamily="34" charset="-122"/>
              <a:cs typeface="Arial" panose="020B0604020202020204" pitchFamily="34" charset="0"/>
            </a:endParaRPr>
          </a:p>
          <a:p>
            <a:pPr algn="just">
              <a:lnSpc>
                <a:spcPct val="130000"/>
              </a:lnSpc>
              <a:spcBef>
                <a:spcPts val="600"/>
              </a:spcBef>
            </a:pPr>
            <a:r>
              <a:rPr lang="zh-CN" altLang="en-US" sz="1600" kern="100" dirty="0">
                <a:latin typeface="Arial" panose="020B0604020202020204" pitchFamily="34" charset="0"/>
                <a:ea typeface="微软雅黑" panose="020B0503020204020204" pitchFamily="34" charset="-122"/>
                <a:cs typeface="Arial" panose="020B0604020202020204" pitchFamily="34" charset="0"/>
              </a:rPr>
              <a:t>2、考生座位表（带照片）</a:t>
            </a:r>
            <a:endParaRPr lang="zh-CN" altLang="en-US" sz="1600" kern="100" dirty="0">
              <a:latin typeface="Arial" panose="020B0604020202020204" pitchFamily="34" charset="0"/>
              <a:ea typeface="微软雅黑" panose="020B0503020204020204" pitchFamily="34" charset="-122"/>
              <a:cs typeface="Arial" panose="020B0604020202020204" pitchFamily="34" charset="0"/>
            </a:endParaRPr>
          </a:p>
          <a:p>
            <a:pPr algn="just">
              <a:lnSpc>
                <a:spcPct val="130000"/>
              </a:lnSpc>
              <a:spcBef>
                <a:spcPts val="600"/>
              </a:spcBef>
            </a:pPr>
            <a:r>
              <a:rPr lang="zh-CN" altLang="en-US" sz="1600" kern="100" dirty="0">
                <a:latin typeface="Arial" panose="020B0604020202020204" pitchFamily="34" charset="0"/>
                <a:ea typeface="微软雅黑" panose="020B0503020204020204" pitchFamily="34" charset="-122"/>
                <a:cs typeface="Arial" panose="020B0604020202020204" pitchFamily="34" charset="0"/>
              </a:rPr>
              <a:t>3、桌贴</a:t>
            </a:r>
            <a:endParaRPr lang="zh-CN" altLang="en-US" sz="1600" kern="100" dirty="0">
              <a:latin typeface="Arial" panose="020B0604020202020204" pitchFamily="34" charset="0"/>
              <a:ea typeface="微软雅黑" panose="020B0503020204020204" pitchFamily="34" charset="-122"/>
              <a:cs typeface="Arial" panose="020B0604020202020204" pitchFamily="34" charset="0"/>
            </a:endParaRPr>
          </a:p>
          <a:p>
            <a:pPr algn="just">
              <a:lnSpc>
                <a:spcPct val="130000"/>
              </a:lnSpc>
              <a:spcBef>
                <a:spcPts val="600"/>
              </a:spcBef>
            </a:pPr>
            <a:r>
              <a:rPr lang="zh-CN" altLang="en-US" sz="1600" kern="100" dirty="0">
                <a:latin typeface="Arial" panose="020B0604020202020204" pitchFamily="34" charset="0"/>
                <a:ea typeface="微软雅黑" panose="020B0503020204020204" pitchFamily="34" charset="-122"/>
                <a:cs typeface="Arial" panose="020B0604020202020204" pitchFamily="34" charset="0"/>
              </a:rPr>
              <a:t>4、门贴</a:t>
            </a:r>
            <a:endParaRPr lang="zh-CN" altLang="en-US" sz="1600" kern="100" dirty="0">
              <a:latin typeface="Arial" panose="020B0604020202020204" pitchFamily="34" charset="0"/>
              <a:ea typeface="微软雅黑" panose="020B0503020204020204" pitchFamily="34" charset="-122"/>
              <a:cs typeface="Arial" panose="020B0604020202020204" pitchFamily="34" charset="0"/>
            </a:endParaRPr>
          </a:p>
          <a:p>
            <a:pPr algn="just">
              <a:lnSpc>
                <a:spcPct val="130000"/>
              </a:lnSpc>
              <a:spcBef>
                <a:spcPts val="600"/>
              </a:spcBef>
            </a:pPr>
            <a:r>
              <a:rPr lang="zh-CN" altLang="en-US" sz="1600" kern="100" dirty="0">
                <a:latin typeface="Arial" panose="020B0604020202020204" pitchFamily="34" charset="0"/>
                <a:ea typeface="微软雅黑" panose="020B0503020204020204" pitchFamily="34" charset="-122"/>
                <a:cs typeface="Arial" panose="020B0604020202020204" pitchFamily="34" charset="0"/>
              </a:rPr>
              <a:t>5、北京地区2022年度公务员考试新冠肺炎疫情防控告知暨承诺书2份</a:t>
            </a:r>
            <a:endParaRPr lang="zh-CN" altLang="en-US" sz="1600" kern="100" dirty="0">
              <a:latin typeface="Arial" panose="020B0604020202020204" pitchFamily="34" charset="0"/>
              <a:ea typeface="微软雅黑" panose="020B0503020204020204" pitchFamily="34" charset="-122"/>
              <a:cs typeface="Arial" panose="020B0604020202020204" pitchFamily="34" charset="0"/>
            </a:endParaRPr>
          </a:p>
          <a:p>
            <a:pPr algn="just">
              <a:lnSpc>
                <a:spcPct val="130000"/>
              </a:lnSpc>
              <a:spcBef>
                <a:spcPts val="600"/>
              </a:spcBef>
            </a:pPr>
            <a:r>
              <a:rPr lang="zh-CN" altLang="en-US" sz="1600" kern="100" dirty="0">
                <a:latin typeface="Arial" panose="020B0604020202020204" pitchFamily="34" charset="0"/>
                <a:ea typeface="微软雅黑" panose="020B0503020204020204" pitchFamily="34" charset="-122"/>
                <a:cs typeface="Arial" panose="020B0604020202020204" pitchFamily="34" charset="0"/>
              </a:rPr>
              <a:t>6、体温登记表（每考场两位监考教师填写）</a:t>
            </a:r>
            <a:endParaRPr lang="zh-CN" altLang="en-US" sz="1600" kern="100" dirty="0">
              <a:latin typeface="Arial" panose="020B0604020202020204" pitchFamily="34" charset="0"/>
              <a:ea typeface="微软雅黑" panose="020B0503020204020204" pitchFamily="34" charset="-122"/>
              <a:cs typeface="Arial" panose="020B0604020202020204" pitchFamily="34" charset="0"/>
            </a:endParaRPr>
          </a:p>
          <a:p>
            <a:pPr algn="just">
              <a:lnSpc>
                <a:spcPct val="130000"/>
              </a:lnSpc>
              <a:spcBef>
                <a:spcPts val="600"/>
              </a:spcBef>
            </a:pPr>
            <a:r>
              <a:rPr lang="zh-CN" altLang="en-US" sz="1600" kern="100" dirty="0">
                <a:latin typeface="Arial" panose="020B0604020202020204" pitchFamily="34" charset="0"/>
                <a:ea typeface="微软雅黑" panose="020B0503020204020204" pitchFamily="34" charset="-122"/>
                <a:cs typeface="Arial" panose="020B0604020202020204" pitchFamily="34" charset="0"/>
              </a:rPr>
              <a:t>7、监考牌2个</a:t>
            </a:r>
            <a:endParaRPr lang="zh-CN" altLang="en-US" sz="1600" kern="100" dirty="0">
              <a:latin typeface="Arial" panose="020B0604020202020204" pitchFamily="34" charset="0"/>
              <a:ea typeface="微软雅黑" panose="020B0503020204020204" pitchFamily="34" charset="-122"/>
              <a:cs typeface="Arial" panose="020B0604020202020204" pitchFamily="34" charset="0"/>
            </a:endParaRPr>
          </a:p>
          <a:p>
            <a:pPr algn="just">
              <a:lnSpc>
                <a:spcPct val="130000"/>
              </a:lnSpc>
              <a:spcBef>
                <a:spcPts val="600"/>
              </a:spcBef>
            </a:pPr>
            <a:r>
              <a:rPr lang="zh-CN" altLang="en-US" sz="1600" kern="100" dirty="0">
                <a:latin typeface="Arial" panose="020B0604020202020204" pitchFamily="34" charset="0"/>
                <a:ea typeface="微软雅黑" panose="020B0503020204020204" pitchFamily="34" charset="-122"/>
                <a:cs typeface="Arial" panose="020B0604020202020204" pitchFamily="34" charset="0"/>
              </a:rPr>
              <a:t>8、签字笔、胶条、铅笔、橡皮</a:t>
            </a:r>
            <a:endParaRPr lang="zh-CN" altLang="en-US" sz="1600" kern="100" dirty="0">
              <a:latin typeface="Arial" panose="020B0604020202020204" pitchFamily="34" charset="0"/>
              <a:ea typeface="微软雅黑" panose="020B0503020204020204" pitchFamily="34" charset="-122"/>
              <a:cs typeface="Arial" panose="020B0604020202020204" pitchFamily="34" charset="0"/>
            </a:endParaRPr>
          </a:p>
          <a:p>
            <a:pPr algn="just">
              <a:lnSpc>
                <a:spcPct val="130000"/>
              </a:lnSpc>
              <a:spcBef>
                <a:spcPts val="600"/>
              </a:spcBef>
            </a:pPr>
            <a:r>
              <a:rPr lang="zh-CN" altLang="en-US" sz="1600" kern="100" dirty="0">
                <a:latin typeface="Arial" panose="020B0604020202020204" pitchFamily="34" charset="0"/>
                <a:ea typeface="微软雅黑" panose="020B0503020204020204" pitchFamily="34" charset="-122"/>
                <a:cs typeface="Arial" panose="020B0604020202020204" pitchFamily="34" charset="0"/>
              </a:rPr>
              <a:t>另附考务工作手册一本</a:t>
            </a:r>
            <a:r>
              <a:rPr lang="en-US" altLang="zh-CN" sz="1600" kern="100" dirty="0">
                <a:latin typeface="Arial" panose="020B0604020202020204" pitchFamily="34" charset="0"/>
                <a:ea typeface="微软雅黑" panose="020B0503020204020204" pitchFamily="34" charset="-122"/>
                <a:cs typeface="Arial" panose="020B0604020202020204" pitchFamily="34" charset="0"/>
              </a:rPr>
              <a:t>              </a:t>
            </a:r>
            <a:r>
              <a:rPr lang="zh-CN" altLang="en-US" sz="1600" kern="100" dirty="0">
                <a:latin typeface="Arial" panose="020B0604020202020204" pitchFamily="34" charset="0"/>
                <a:ea typeface="微软雅黑" panose="020B0503020204020204" pitchFamily="34" charset="-122"/>
                <a:cs typeface="Arial" panose="020B0604020202020204" pitchFamily="34" charset="0"/>
              </a:rPr>
              <a:t>请认真阅读第三部分考务操作中的</a:t>
            </a:r>
            <a:r>
              <a:rPr lang="en-US" altLang="zh-CN" sz="1600" kern="100" dirty="0">
                <a:latin typeface="Arial" panose="020B0604020202020204" pitchFamily="34" charset="0"/>
                <a:ea typeface="微软雅黑" panose="020B0503020204020204" pitchFamily="34" charset="-122"/>
                <a:cs typeface="Arial" panose="020B0604020202020204" pitchFamily="34" charset="0"/>
              </a:rPr>
              <a:t>1/2</a:t>
            </a:r>
            <a:r>
              <a:rPr lang="zh-CN" altLang="en-US" sz="1600" kern="100" dirty="0">
                <a:latin typeface="Arial" panose="020B0604020202020204" pitchFamily="34" charset="0"/>
                <a:ea typeface="微软雅黑" panose="020B0503020204020204" pitchFamily="34" charset="-122"/>
                <a:cs typeface="Arial" panose="020B0604020202020204" pitchFamily="34" charset="0"/>
              </a:rPr>
              <a:t>、</a:t>
            </a:r>
            <a:r>
              <a:rPr lang="en-US" altLang="zh-CN" sz="1600" kern="100" dirty="0">
                <a:latin typeface="Arial" panose="020B0604020202020204" pitchFamily="34" charset="0"/>
                <a:ea typeface="微软雅黑" panose="020B0503020204020204" pitchFamily="34" charset="-122"/>
                <a:cs typeface="Arial" panose="020B0604020202020204" pitchFamily="34" charset="0"/>
              </a:rPr>
              <a:t>3</a:t>
            </a:r>
            <a:r>
              <a:rPr lang="zh-CN" altLang="en-US" sz="1600" kern="100" dirty="0">
                <a:latin typeface="Arial" panose="020B0604020202020204" pitchFamily="34" charset="0"/>
                <a:ea typeface="微软雅黑" panose="020B0503020204020204" pitchFamily="34" charset="-122"/>
                <a:cs typeface="Arial" panose="020B0604020202020204" pitchFamily="34" charset="0"/>
              </a:rPr>
              <a:t>、</a:t>
            </a:r>
            <a:r>
              <a:rPr lang="en-US" altLang="zh-CN" sz="1600" kern="100" dirty="0">
                <a:latin typeface="Arial" panose="020B0604020202020204" pitchFamily="34" charset="0"/>
                <a:ea typeface="微软雅黑" panose="020B0503020204020204" pitchFamily="34" charset="-122"/>
                <a:cs typeface="Arial" panose="020B0604020202020204" pitchFamily="34" charset="0"/>
              </a:rPr>
              <a:t>4-1</a:t>
            </a:r>
            <a:r>
              <a:rPr lang="zh-CN" altLang="en-US" sz="1600" kern="100" dirty="0">
                <a:latin typeface="Arial" panose="020B0604020202020204" pitchFamily="34" charset="0"/>
                <a:ea typeface="微软雅黑" panose="020B0503020204020204" pitchFamily="34" charset="-122"/>
                <a:cs typeface="Arial" panose="020B0604020202020204" pitchFamily="34" charset="0"/>
              </a:rPr>
              <a:t>、</a:t>
            </a:r>
            <a:r>
              <a:rPr lang="en-US" altLang="zh-CN" sz="1600" kern="100" dirty="0">
                <a:latin typeface="Arial" panose="020B0604020202020204" pitchFamily="34" charset="0"/>
                <a:ea typeface="微软雅黑" panose="020B0503020204020204" pitchFamily="34" charset="-122"/>
                <a:cs typeface="Arial" panose="020B0604020202020204" pitchFamily="34" charset="0"/>
              </a:rPr>
              <a:t>6</a:t>
            </a:r>
            <a:endParaRPr lang="en-US" altLang="zh-CN" sz="1600" kern="100" dirty="0">
              <a:latin typeface="Arial" panose="020B0604020202020204" pitchFamily="34" charset="0"/>
              <a:ea typeface="微软雅黑" panose="020B0503020204020204" pitchFamily="34" charset="-122"/>
              <a:cs typeface="Arial" panose="020B0604020202020204" pitchFamily="34" charset="0"/>
            </a:endParaRPr>
          </a:p>
          <a:p>
            <a:pPr algn="just">
              <a:lnSpc>
                <a:spcPct val="130000"/>
              </a:lnSpc>
              <a:spcBef>
                <a:spcPts val="600"/>
              </a:spcBef>
            </a:pPr>
            <a:r>
              <a:rPr lang="zh-CN" altLang="en-US" sz="1600" b="1" kern="100" dirty="0">
                <a:latin typeface="Arial" panose="020B0604020202020204" pitchFamily="34" charset="0"/>
                <a:ea typeface="微软雅黑" panose="020B0503020204020204" pitchFamily="34" charset="-122"/>
                <a:cs typeface="Arial" panose="020B0604020202020204" pitchFamily="34" charset="0"/>
              </a:rPr>
              <a:t>监考教师全程按照考务手册</a:t>
            </a:r>
            <a:r>
              <a:rPr lang="en-US" altLang="zh-CN" sz="1600" b="1" kern="100" dirty="0">
                <a:latin typeface="Arial" panose="020B0604020202020204" pitchFamily="34" charset="0"/>
                <a:ea typeface="微软雅黑" panose="020B0503020204020204" pitchFamily="34" charset="-122"/>
                <a:cs typeface="Arial" panose="020B0604020202020204" pitchFamily="34" charset="0"/>
              </a:rPr>
              <a:t>P107</a:t>
            </a:r>
            <a:r>
              <a:rPr lang="zh-CN" altLang="en-US" sz="1600" b="1" kern="100" dirty="0">
                <a:latin typeface="Arial" panose="020B0604020202020204" pitchFamily="34" charset="0"/>
                <a:ea typeface="微软雅黑" panose="020B0503020204020204" pitchFamily="34" charset="-122"/>
                <a:cs typeface="Arial" panose="020B0604020202020204" pitchFamily="34" charset="0"/>
              </a:rPr>
              <a:t>（</a:t>
            </a:r>
            <a:r>
              <a:rPr lang="en-US" altLang="zh-CN" sz="1600" b="1" kern="100" dirty="0">
                <a:latin typeface="Arial" panose="020B0604020202020204" pitchFamily="34" charset="0"/>
                <a:ea typeface="微软雅黑" panose="020B0503020204020204" pitchFamily="34" charset="-122"/>
                <a:cs typeface="Arial" panose="020B0604020202020204" pitchFamily="34" charset="0"/>
              </a:rPr>
              <a:t>27</a:t>
            </a:r>
            <a:r>
              <a:rPr lang="zh-CN" altLang="en-US" sz="1600" b="1" kern="100" dirty="0">
                <a:latin typeface="Arial" panose="020B0604020202020204" pitchFamily="34" charset="0"/>
                <a:ea typeface="微软雅黑" panose="020B0503020204020204" pitchFamily="34" charset="-122"/>
                <a:cs typeface="Arial" panose="020B0604020202020204" pitchFamily="34" charset="0"/>
              </a:rPr>
              <a:t>日）或</a:t>
            </a:r>
            <a:r>
              <a:rPr lang="en-US" altLang="zh-CN" sz="1600" b="1" kern="100" dirty="0">
                <a:latin typeface="Arial" panose="020B0604020202020204" pitchFamily="34" charset="0"/>
                <a:ea typeface="微软雅黑" panose="020B0503020204020204" pitchFamily="34" charset="-122"/>
                <a:cs typeface="Arial" panose="020B0604020202020204" pitchFamily="34" charset="0"/>
              </a:rPr>
              <a:t>P113</a:t>
            </a:r>
            <a:r>
              <a:rPr lang="zh-CN" altLang="en-US" sz="1600" b="1" kern="100" dirty="0">
                <a:latin typeface="Arial" panose="020B0604020202020204" pitchFamily="34" charset="0"/>
                <a:ea typeface="微软雅黑" panose="020B0503020204020204" pitchFamily="34" charset="-122"/>
                <a:cs typeface="Arial" panose="020B0604020202020204" pitchFamily="34" charset="0"/>
              </a:rPr>
              <a:t>（</a:t>
            </a:r>
            <a:r>
              <a:rPr lang="en-US" altLang="zh-CN" sz="1600" b="1" kern="100" dirty="0">
                <a:latin typeface="Arial" panose="020B0604020202020204" pitchFamily="34" charset="0"/>
                <a:ea typeface="微软雅黑" panose="020B0503020204020204" pitchFamily="34" charset="-122"/>
                <a:cs typeface="Arial" panose="020B0604020202020204" pitchFamily="34" charset="0"/>
              </a:rPr>
              <a:t>28</a:t>
            </a:r>
            <a:r>
              <a:rPr lang="zh-CN" altLang="en-US" sz="1600" b="1" kern="100" dirty="0">
                <a:latin typeface="Arial" panose="020B0604020202020204" pitchFamily="34" charset="0"/>
                <a:ea typeface="微软雅黑" panose="020B0503020204020204" pitchFamily="34" charset="-122"/>
                <a:cs typeface="Arial" panose="020B0604020202020204" pitchFamily="34" charset="0"/>
              </a:rPr>
              <a:t>日）操作要求及步骤完成监考工作</a:t>
            </a:r>
            <a:endParaRPr lang="zh-CN" altLang="en-US" sz="1600" b="1" kern="100" dirty="0">
              <a:latin typeface="Arial" panose="020B0604020202020204" pitchFamily="34" charset="0"/>
              <a:ea typeface="微软雅黑" panose="020B0503020204020204" pitchFamily="34" charset="-122"/>
              <a:cs typeface="Arial" panose="020B0604020202020204"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525244" y="1470659"/>
            <a:ext cx="11129709" cy="4945907"/>
          </a:xfrm>
          <a:prstGeom prst="rect">
            <a:avLst/>
          </a:prstGeom>
          <a:solidFill>
            <a:schemeClr val="bg1"/>
          </a:solidFill>
          <a:ln>
            <a:noFill/>
          </a:ln>
          <a:effectLst>
            <a:outerShdw blurRad="11430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宋体 CN" panose="02020400000000000000" pitchFamily="18" charset="-122"/>
              <a:ea typeface="思源宋体 CN" panose="02020400000000000000" pitchFamily="18" charset="-122"/>
            </a:endParaRPr>
          </a:p>
        </p:txBody>
      </p:sp>
      <p:sp>
        <p:nvSpPr>
          <p:cNvPr id="41" name="矩形 40"/>
          <p:cNvSpPr/>
          <p:nvPr/>
        </p:nvSpPr>
        <p:spPr>
          <a:xfrm>
            <a:off x="0" y="6724891"/>
            <a:ext cx="12192000" cy="133109"/>
          </a:xfrm>
          <a:prstGeom prst="rect">
            <a:avLst/>
          </a:prstGeom>
          <a:solidFill>
            <a:srgbClr val="2980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9" name="组合 38"/>
          <p:cNvGrpSpPr/>
          <p:nvPr/>
        </p:nvGrpSpPr>
        <p:grpSpPr>
          <a:xfrm>
            <a:off x="-475301" y="264552"/>
            <a:ext cx="6645060" cy="521970"/>
            <a:chOff x="-475301" y="264552"/>
            <a:chExt cx="6645060" cy="521970"/>
          </a:xfrm>
        </p:grpSpPr>
        <p:sp>
          <p:nvSpPr>
            <p:cNvPr id="40" name="文本框 39"/>
            <p:cNvSpPr txBox="1"/>
            <p:nvPr/>
          </p:nvSpPr>
          <p:spPr>
            <a:xfrm>
              <a:off x="525244" y="264552"/>
              <a:ext cx="5644515" cy="521970"/>
            </a:xfrm>
            <a:prstGeom prst="rect">
              <a:avLst/>
            </a:prstGeom>
            <a:noFill/>
          </p:spPr>
          <p:txBody>
            <a:bodyPr wrap="none">
              <a:spAutoFit/>
            </a:bodyPr>
            <a:lstStyle/>
            <a:p>
              <a:pPr defTabSz="1289685">
                <a:defRPr/>
              </a:pPr>
              <a:r>
                <a:rPr lang="zh-CN" altLang="zh-CN" sz="2800" b="1" dirty="0">
                  <a:solidFill>
                    <a:schemeClr val="tx1">
                      <a:lumMod val="95000"/>
                      <a:lumOff val="5000"/>
                    </a:schemeClr>
                  </a:solidFill>
                  <a:latin typeface="Arial" panose="020B0604020202020204" pitchFamily="34" charset="0"/>
                  <a:ea typeface="思源宋体 CN SemiBold" panose="02020600000000000000" pitchFamily="18" charset="-122"/>
                  <a:cs typeface="Arial" panose="020B0604020202020204" pitchFamily="34" charset="0"/>
                </a:rPr>
                <a:t> 三、具体监考及防疫流程相关要求</a:t>
              </a:r>
              <a:endParaRPr lang="zh-CN" altLang="zh-CN" sz="2800" b="1" dirty="0">
                <a:solidFill>
                  <a:schemeClr val="tx1">
                    <a:lumMod val="95000"/>
                    <a:lumOff val="5000"/>
                  </a:schemeClr>
                </a:solidFill>
                <a:latin typeface="Arial" panose="020B0604020202020204" pitchFamily="34" charset="0"/>
                <a:ea typeface="思源宋体 CN SemiBold" panose="02020600000000000000" pitchFamily="18" charset="-122"/>
                <a:cs typeface="Arial" panose="020B0604020202020204" pitchFamily="34" charset="0"/>
              </a:endParaRPr>
            </a:p>
          </p:txBody>
        </p:sp>
        <p:grpSp>
          <p:nvGrpSpPr>
            <p:cNvPr id="42" name="Group 9"/>
            <p:cNvGrpSpPr/>
            <p:nvPr/>
          </p:nvGrpSpPr>
          <p:grpSpPr>
            <a:xfrm>
              <a:off x="-475301" y="314436"/>
              <a:ext cx="962981" cy="423451"/>
              <a:chOff x="-533400" y="232331"/>
              <a:chExt cx="1914138" cy="568992"/>
            </a:xfrm>
          </p:grpSpPr>
          <p:sp>
            <p:nvSpPr>
              <p:cNvPr id="43" name="矩形: 圆角 42"/>
              <p:cNvSpPr/>
              <p:nvPr/>
            </p:nvSpPr>
            <p:spPr>
              <a:xfrm>
                <a:off x="-533400" y="232331"/>
                <a:ext cx="1914138" cy="568992"/>
              </a:xfrm>
              <a:prstGeom prst="roundRect">
                <a:avLst>
                  <a:gd name="adj" fmla="val 50000"/>
                </a:avLst>
              </a:prstGeom>
              <a:solidFill>
                <a:schemeClr val="bg1"/>
              </a:solidFill>
              <a:ln>
                <a:noFill/>
              </a:ln>
              <a:effectLst>
                <a:outerShdw blurRad="228600" algn="ctr" rotWithShape="0">
                  <a:srgbClr val="1168CA">
                    <a:alpha val="26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4" name="矩形: 圆角 43"/>
              <p:cNvSpPr/>
              <p:nvPr/>
            </p:nvSpPr>
            <p:spPr>
              <a:xfrm>
                <a:off x="-282048" y="276107"/>
                <a:ext cx="1619605" cy="481440"/>
              </a:xfrm>
              <a:prstGeom prst="roundRect">
                <a:avLst>
                  <a:gd name="adj" fmla="val 50000"/>
                </a:avLst>
              </a:prstGeom>
              <a:gradFill flip="none" rotWithShape="1">
                <a:gsLst>
                  <a:gs pos="0">
                    <a:srgbClr val="4198E1"/>
                  </a:gs>
                  <a:gs pos="100000">
                    <a:srgbClr val="1168CA"/>
                  </a:gs>
                </a:gsLst>
                <a:lin ang="8100000" scaled="1"/>
                <a:tileRect/>
              </a:gradFill>
              <a:ln>
                <a:noFill/>
              </a:ln>
              <a:effectLst>
                <a:outerShdw blurRad="228600" algn="ctr" rotWithShape="0">
                  <a:srgbClr val="1168CA">
                    <a:alpha val="26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grpSp>
        <p:nvGrpSpPr>
          <p:cNvPr id="8" name="组合 7"/>
          <p:cNvGrpSpPr/>
          <p:nvPr/>
        </p:nvGrpSpPr>
        <p:grpSpPr>
          <a:xfrm>
            <a:off x="58553" y="523718"/>
            <a:ext cx="3771900" cy="1171020"/>
            <a:chOff x="937260" y="2533558"/>
            <a:chExt cx="3771900" cy="1171020"/>
          </a:xfrm>
        </p:grpSpPr>
        <p:sp>
          <p:nvSpPr>
            <p:cNvPr id="6" name="文本框 5"/>
            <p:cNvSpPr txBox="1"/>
            <p:nvPr/>
          </p:nvSpPr>
          <p:spPr>
            <a:xfrm>
              <a:off x="937260" y="2533558"/>
              <a:ext cx="3771900" cy="400110"/>
            </a:xfrm>
            <a:prstGeom prst="rect">
              <a:avLst/>
            </a:prstGeom>
            <a:noFill/>
          </p:spPr>
          <p:txBody>
            <a:bodyPr wrap="square" rtlCol="0">
              <a:spAutoFit/>
            </a:bodyPr>
            <a:lstStyle/>
            <a:p>
              <a:endParaRPr lang="zh-CN" altLang="zh-CN" sz="2000" b="1"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33" name="矩形: 圆角 32"/>
            <p:cNvSpPr/>
            <p:nvPr/>
          </p:nvSpPr>
          <p:spPr>
            <a:xfrm>
              <a:off x="1415754" y="3184302"/>
              <a:ext cx="2152814" cy="520276"/>
            </a:xfrm>
            <a:prstGeom prst="roundRect">
              <a:avLst>
                <a:gd name="adj" fmla="val 5000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latin typeface="微软雅黑" panose="020B0503020204020204" pitchFamily="34" charset="-122"/>
                  <a:ea typeface="微软雅黑" panose="020B0503020204020204" pitchFamily="34" charset="-122"/>
                  <a:cs typeface="Times New Roman" panose="02020603050405020304" pitchFamily="18" charset="0"/>
                </a:rPr>
                <a:t> </a:t>
              </a:r>
              <a:r>
                <a:rPr lang="zh-CN" altLang="zh-CN" b="1" dirty="0">
                  <a:latin typeface="微软雅黑" panose="020B0503020204020204" pitchFamily="34" charset="-122"/>
                  <a:ea typeface="微软雅黑" panose="020B0503020204020204" pitchFamily="34" charset="-122"/>
                  <a:cs typeface="Times New Roman" panose="02020603050405020304" pitchFamily="18" charset="0"/>
                </a:rPr>
                <a:t>考试日</a:t>
              </a:r>
              <a:endParaRPr lang="zh-CN" altLang="zh-CN" b="1" dirty="0">
                <a:latin typeface="微软雅黑" panose="020B0503020204020204" pitchFamily="34" charset="-122"/>
                <a:ea typeface="微软雅黑" panose="020B0503020204020204" pitchFamily="34" charset="-122"/>
                <a:cs typeface="Times New Roman" panose="02020603050405020304" pitchFamily="18" charset="0"/>
              </a:endParaRPr>
            </a:p>
          </p:txBody>
        </p:sp>
      </p:grpSp>
      <p:grpSp>
        <p:nvGrpSpPr>
          <p:cNvPr id="11" name="组合 10"/>
          <p:cNvGrpSpPr/>
          <p:nvPr/>
        </p:nvGrpSpPr>
        <p:grpSpPr>
          <a:xfrm>
            <a:off x="935272" y="1876448"/>
            <a:ext cx="10504887" cy="446995"/>
            <a:chOff x="701040" y="1703557"/>
            <a:chExt cx="9649942" cy="446995"/>
          </a:xfrm>
          <a:solidFill>
            <a:srgbClr val="2980D6"/>
          </a:solidFill>
        </p:grpSpPr>
        <p:sp>
          <p:nvSpPr>
            <p:cNvPr id="10" name="箭头: V 形 9"/>
            <p:cNvSpPr/>
            <p:nvPr/>
          </p:nvSpPr>
          <p:spPr>
            <a:xfrm>
              <a:off x="701040" y="1703557"/>
              <a:ext cx="2448560" cy="446995"/>
            </a:xfrm>
            <a:prstGeom prst="chevron">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sp>
          <p:nvSpPr>
            <p:cNvPr id="48" name="箭头: V 形 47"/>
            <p:cNvSpPr/>
            <p:nvPr/>
          </p:nvSpPr>
          <p:spPr>
            <a:xfrm>
              <a:off x="3101501" y="1703557"/>
              <a:ext cx="2448560" cy="446995"/>
            </a:xfrm>
            <a:prstGeom prst="chevron">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sp>
          <p:nvSpPr>
            <p:cNvPr id="49" name="箭头: V 形 48"/>
            <p:cNvSpPr/>
            <p:nvPr/>
          </p:nvSpPr>
          <p:spPr>
            <a:xfrm>
              <a:off x="5501962" y="1703557"/>
              <a:ext cx="2448560" cy="446995"/>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0" name="箭头: V 形 49"/>
            <p:cNvSpPr/>
            <p:nvPr/>
          </p:nvSpPr>
          <p:spPr>
            <a:xfrm>
              <a:off x="7902422" y="1703557"/>
              <a:ext cx="2448560" cy="446995"/>
            </a:xfrm>
            <a:prstGeom prst="chevron">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52" name="文本框 51"/>
          <p:cNvSpPr txBox="1"/>
          <p:nvPr/>
        </p:nvSpPr>
        <p:spPr>
          <a:xfrm>
            <a:off x="3706560" y="1923608"/>
            <a:ext cx="2296819" cy="368300"/>
          </a:xfrm>
          <a:prstGeom prst="rect">
            <a:avLst/>
          </a:prstGeom>
          <a:noFill/>
        </p:spPr>
        <p:txBody>
          <a:bodyPr wrap="square">
            <a:spAutoFit/>
          </a:bodyPr>
          <a:lstStyle/>
          <a:p>
            <a:pPr algn="ctr"/>
            <a:r>
              <a:rPr lang="en-US" altLang="zh-CN" kern="100" dirty="0">
                <a:latin typeface="Arial" panose="020B0604020202020204" pitchFamily="34" charset="0"/>
                <a:ea typeface="微软雅黑" panose="020B0503020204020204" pitchFamily="34" charset="-122"/>
                <a:cs typeface="Arial" panose="020B0604020202020204" pitchFamily="34" charset="0"/>
              </a:rPr>
              <a:t>1.</a:t>
            </a:r>
            <a:r>
              <a:rPr lang="zh-CN" altLang="zh-CN" kern="100" dirty="0">
                <a:latin typeface="Arial" panose="020B0604020202020204" pitchFamily="34" charset="0"/>
                <a:ea typeface="微软雅黑" panose="020B0503020204020204" pitchFamily="34" charset="-122"/>
                <a:cs typeface="Arial" panose="020B0604020202020204" pitchFamily="34" charset="0"/>
              </a:rPr>
              <a:t>开考前</a:t>
            </a:r>
            <a:r>
              <a:rPr lang="en-US" altLang="zh-CN" kern="100" dirty="0">
                <a:latin typeface="Arial" panose="020B0604020202020204" pitchFamily="34" charset="0"/>
                <a:ea typeface="微软雅黑" panose="020B0503020204020204" pitchFamily="34" charset="-122"/>
                <a:cs typeface="Arial" panose="020B0604020202020204" pitchFamily="34" charset="0"/>
              </a:rPr>
              <a:t>90</a:t>
            </a:r>
            <a:r>
              <a:rPr lang="zh-CN" altLang="zh-CN" kern="100" dirty="0">
                <a:latin typeface="Arial" panose="020B0604020202020204" pitchFamily="34" charset="0"/>
                <a:ea typeface="微软雅黑" panose="020B0503020204020204" pitchFamily="34" charset="-122"/>
                <a:cs typeface="Arial" panose="020B0604020202020204" pitchFamily="34" charset="0"/>
              </a:rPr>
              <a:t>分钟</a:t>
            </a:r>
            <a:endParaRPr lang="zh-CN" altLang="zh-CN" kern="100" dirty="0">
              <a:latin typeface="Arial" panose="020B0604020202020204" pitchFamily="34" charset="0"/>
              <a:ea typeface="微软雅黑" panose="020B0503020204020204" pitchFamily="34" charset="-122"/>
              <a:cs typeface="Arial" panose="020B0604020202020204" pitchFamily="34" charset="0"/>
            </a:endParaRPr>
          </a:p>
        </p:txBody>
      </p:sp>
      <p:sp>
        <p:nvSpPr>
          <p:cNvPr id="53" name="文本框 52"/>
          <p:cNvSpPr txBox="1"/>
          <p:nvPr/>
        </p:nvSpPr>
        <p:spPr>
          <a:xfrm>
            <a:off x="6319692" y="1923608"/>
            <a:ext cx="2296819" cy="368300"/>
          </a:xfrm>
          <a:prstGeom prst="rect">
            <a:avLst/>
          </a:prstGeom>
          <a:noFill/>
        </p:spPr>
        <p:txBody>
          <a:bodyPr wrap="square">
            <a:spAutoFit/>
          </a:bodyPr>
          <a:lstStyle/>
          <a:p>
            <a:pPr algn="ctr"/>
            <a:r>
              <a:rPr lang="en-US" altLang="zh-CN" kern="100" dirty="0">
                <a:solidFill>
                  <a:schemeClr val="bg1"/>
                </a:solidFill>
                <a:latin typeface="Arial" panose="020B0604020202020204" pitchFamily="34" charset="0"/>
                <a:ea typeface="微软雅黑" panose="020B0503020204020204" pitchFamily="34" charset="-122"/>
                <a:cs typeface="Arial" panose="020B0604020202020204" pitchFamily="34" charset="0"/>
              </a:rPr>
              <a:t>2.</a:t>
            </a:r>
            <a:r>
              <a:rPr lang="zh-CN" altLang="zh-CN" kern="100" dirty="0">
                <a:solidFill>
                  <a:schemeClr val="bg1"/>
                </a:solidFill>
                <a:latin typeface="Arial" panose="020B0604020202020204" pitchFamily="34" charset="0"/>
                <a:ea typeface="微软雅黑" panose="020B0503020204020204" pitchFamily="34" charset="-122"/>
                <a:cs typeface="Arial" panose="020B0604020202020204" pitchFamily="34" charset="0"/>
              </a:rPr>
              <a:t>开考前</a:t>
            </a:r>
            <a:r>
              <a:rPr lang="en-US" altLang="zh-CN" kern="100" dirty="0">
                <a:solidFill>
                  <a:schemeClr val="bg1"/>
                </a:solidFill>
                <a:latin typeface="Arial" panose="020B0604020202020204" pitchFamily="34" charset="0"/>
                <a:ea typeface="微软雅黑" panose="020B0503020204020204" pitchFamily="34" charset="-122"/>
                <a:cs typeface="Arial" panose="020B0604020202020204" pitchFamily="34" charset="0"/>
              </a:rPr>
              <a:t>70</a:t>
            </a:r>
            <a:r>
              <a:rPr lang="zh-CN" altLang="zh-CN" kern="100" dirty="0">
                <a:solidFill>
                  <a:schemeClr val="bg1"/>
                </a:solidFill>
                <a:latin typeface="Arial" panose="020B0604020202020204" pitchFamily="34" charset="0"/>
                <a:ea typeface="微软雅黑" panose="020B0503020204020204" pitchFamily="34" charset="-122"/>
                <a:cs typeface="Arial" panose="020B0604020202020204" pitchFamily="34" charset="0"/>
              </a:rPr>
              <a:t>分钟</a:t>
            </a:r>
            <a:endParaRPr lang="zh-CN" altLang="zh-CN" kern="1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54" name="文本框 53"/>
          <p:cNvSpPr txBox="1"/>
          <p:nvPr/>
        </p:nvSpPr>
        <p:spPr>
          <a:xfrm>
            <a:off x="8827028" y="1923608"/>
            <a:ext cx="2296819" cy="368300"/>
          </a:xfrm>
          <a:prstGeom prst="rect">
            <a:avLst/>
          </a:prstGeom>
          <a:noFill/>
        </p:spPr>
        <p:txBody>
          <a:bodyPr wrap="square">
            <a:spAutoFit/>
          </a:bodyPr>
          <a:lstStyle/>
          <a:p>
            <a:pPr algn="ctr"/>
            <a:r>
              <a:rPr lang="en-US" altLang="zh-CN" kern="100" dirty="0">
                <a:latin typeface="Arial" panose="020B0604020202020204" pitchFamily="34" charset="0"/>
                <a:ea typeface="微软雅黑" panose="020B0503020204020204" pitchFamily="34" charset="-122"/>
                <a:cs typeface="Arial" panose="020B0604020202020204" pitchFamily="34" charset="0"/>
              </a:rPr>
              <a:t>3.</a:t>
            </a:r>
            <a:r>
              <a:rPr lang="zh-CN" altLang="zh-CN" kern="100" dirty="0">
                <a:latin typeface="Arial" panose="020B0604020202020204" pitchFamily="34" charset="0"/>
                <a:ea typeface="微软雅黑" panose="020B0503020204020204" pitchFamily="34" charset="-122"/>
                <a:cs typeface="Arial" panose="020B0604020202020204" pitchFamily="34" charset="0"/>
              </a:rPr>
              <a:t>开考前</a:t>
            </a:r>
            <a:r>
              <a:rPr lang="en-US" altLang="zh-CN" kern="100" dirty="0">
                <a:latin typeface="Arial" panose="020B0604020202020204" pitchFamily="34" charset="0"/>
                <a:ea typeface="微软雅黑" panose="020B0503020204020204" pitchFamily="34" charset="-122"/>
                <a:cs typeface="Arial" panose="020B0604020202020204" pitchFamily="34" charset="0"/>
              </a:rPr>
              <a:t>60</a:t>
            </a:r>
            <a:r>
              <a:rPr lang="zh-CN" altLang="zh-CN" kern="100" dirty="0">
                <a:latin typeface="Arial" panose="020B0604020202020204" pitchFamily="34" charset="0"/>
                <a:ea typeface="微软雅黑" panose="020B0503020204020204" pitchFamily="34" charset="-122"/>
                <a:cs typeface="Arial" panose="020B0604020202020204" pitchFamily="34" charset="0"/>
              </a:rPr>
              <a:t>分钟</a:t>
            </a:r>
            <a:endParaRPr lang="zh-CN" altLang="zh-CN" kern="100" dirty="0">
              <a:latin typeface="Arial" panose="020B0604020202020204" pitchFamily="34" charset="0"/>
              <a:ea typeface="微软雅黑" panose="020B0503020204020204" pitchFamily="34" charset="-122"/>
              <a:cs typeface="Arial" panose="020B0604020202020204" pitchFamily="34" charset="0"/>
            </a:endParaRPr>
          </a:p>
        </p:txBody>
      </p:sp>
      <p:sp>
        <p:nvSpPr>
          <p:cNvPr id="56" name="Rectangle 82"/>
          <p:cNvSpPr/>
          <p:nvPr/>
        </p:nvSpPr>
        <p:spPr>
          <a:xfrm>
            <a:off x="2633737" y="2626563"/>
            <a:ext cx="65" cy="246221"/>
          </a:xfrm>
          <a:prstGeom prst="rect">
            <a:avLst/>
          </a:prstGeom>
        </p:spPr>
        <p:txBody>
          <a:bodyPr wrap="none" lIns="0" tIns="0" rIns="0" bIns="0">
            <a:spAutoFit/>
          </a:bodyPr>
          <a:lstStyle/>
          <a:p>
            <a:endParaRPr lang="en-US" sz="1600" dirty="0">
              <a:solidFill>
                <a:schemeClr val="tx1">
                  <a:lumMod val="65000"/>
                  <a:lumOff val="35000"/>
                </a:schemeClr>
              </a:solidFill>
              <a:latin typeface="思源宋体 CN" panose="02020400000000000000" pitchFamily="18" charset="-122"/>
              <a:ea typeface="思源宋体 CN" panose="02020400000000000000" pitchFamily="18" charset="-122"/>
            </a:endParaRPr>
          </a:p>
        </p:txBody>
      </p:sp>
      <p:sp>
        <p:nvSpPr>
          <p:cNvPr id="57" name="Rectangle 85"/>
          <p:cNvSpPr/>
          <p:nvPr/>
        </p:nvSpPr>
        <p:spPr>
          <a:xfrm>
            <a:off x="2544060" y="4247449"/>
            <a:ext cx="65" cy="246220"/>
          </a:xfrm>
          <a:prstGeom prst="rect">
            <a:avLst/>
          </a:prstGeom>
        </p:spPr>
        <p:txBody>
          <a:bodyPr wrap="none" lIns="0" tIns="0" rIns="0" bIns="0">
            <a:spAutoFit/>
          </a:bodyPr>
          <a:lstStyle/>
          <a:p>
            <a:endParaRPr lang="en-US" sz="1600" dirty="0">
              <a:solidFill>
                <a:schemeClr val="tx1">
                  <a:lumMod val="65000"/>
                  <a:lumOff val="35000"/>
                </a:schemeClr>
              </a:solidFill>
              <a:latin typeface="思源宋体 CN" panose="02020400000000000000" pitchFamily="18" charset="-122"/>
              <a:ea typeface="思源宋体 CN" panose="02020400000000000000" pitchFamily="18" charset="-122"/>
            </a:endParaRPr>
          </a:p>
        </p:txBody>
      </p:sp>
      <p:sp>
        <p:nvSpPr>
          <p:cNvPr id="58" name="Rectangle 88"/>
          <p:cNvSpPr/>
          <p:nvPr/>
        </p:nvSpPr>
        <p:spPr>
          <a:xfrm>
            <a:off x="2544060" y="5413791"/>
            <a:ext cx="65" cy="246221"/>
          </a:xfrm>
          <a:prstGeom prst="rect">
            <a:avLst/>
          </a:prstGeom>
        </p:spPr>
        <p:txBody>
          <a:bodyPr wrap="none" lIns="0" tIns="0" rIns="0" bIns="0">
            <a:spAutoFit/>
          </a:bodyPr>
          <a:lstStyle/>
          <a:p>
            <a:endParaRPr lang="en-US" sz="1600" dirty="0">
              <a:solidFill>
                <a:schemeClr val="tx1">
                  <a:lumMod val="65000"/>
                  <a:lumOff val="35000"/>
                </a:schemeClr>
              </a:solidFill>
              <a:latin typeface="思源宋体 CN" panose="02020400000000000000" pitchFamily="18" charset="-122"/>
              <a:ea typeface="思源宋体 CN" panose="02020400000000000000" pitchFamily="18" charset="-122"/>
            </a:endParaRPr>
          </a:p>
        </p:txBody>
      </p:sp>
      <p:sp>
        <p:nvSpPr>
          <p:cNvPr id="59" name="Freeform 69"/>
          <p:cNvSpPr/>
          <p:nvPr/>
        </p:nvSpPr>
        <p:spPr>
          <a:xfrm>
            <a:off x="1465181" y="4595471"/>
            <a:ext cx="1026383" cy="1411372"/>
          </a:xfrm>
          <a:custGeom>
            <a:avLst/>
            <a:gdLst>
              <a:gd name="connsiteX0" fmla="*/ 0 w 1214072"/>
              <a:gd name="connsiteY0" fmla="*/ 0 h 849850"/>
              <a:gd name="connsiteX1" fmla="*/ 789147 w 1214072"/>
              <a:gd name="connsiteY1" fmla="*/ 0 h 849850"/>
              <a:gd name="connsiteX2" fmla="*/ 1214072 w 1214072"/>
              <a:gd name="connsiteY2" fmla="*/ 424925 h 849850"/>
              <a:gd name="connsiteX3" fmla="*/ 789147 w 1214072"/>
              <a:gd name="connsiteY3" fmla="*/ 849850 h 849850"/>
              <a:gd name="connsiteX4" fmla="*/ 0 w 1214072"/>
              <a:gd name="connsiteY4" fmla="*/ 849850 h 849850"/>
              <a:gd name="connsiteX5" fmla="*/ 424925 w 1214072"/>
              <a:gd name="connsiteY5" fmla="*/ 424925 h 849850"/>
              <a:gd name="connsiteX6" fmla="*/ 0 w 1214072"/>
              <a:gd name="connsiteY6" fmla="*/ 0 h 849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4072" h="849850">
                <a:moveTo>
                  <a:pt x="1214071" y="0"/>
                </a:moveTo>
                <a:lnTo>
                  <a:pt x="1214071" y="552403"/>
                </a:lnTo>
                <a:lnTo>
                  <a:pt x="607036" y="849850"/>
                </a:lnTo>
                <a:lnTo>
                  <a:pt x="1" y="552403"/>
                </a:lnTo>
                <a:lnTo>
                  <a:pt x="1" y="0"/>
                </a:lnTo>
                <a:lnTo>
                  <a:pt x="607036" y="297447"/>
                </a:lnTo>
                <a:lnTo>
                  <a:pt x="1214071" y="0"/>
                </a:lnTo>
                <a:close/>
              </a:path>
            </a:pathLst>
          </a:custGeom>
          <a:solidFill>
            <a:srgbClr val="09BCD3"/>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9475" tIns="586040" rIns="19475" bIns="586040" numCol="1" spcCol="1270" anchor="ctr" anchorCtr="0">
            <a:noAutofit/>
          </a:bodyPr>
          <a:lstStyle/>
          <a:p>
            <a:pPr algn="ctr" defTabSz="1817370">
              <a:lnSpc>
                <a:spcPct val="90000"/>
              </a:lnSpc>
              <a:spcBef>
                <a:spcPct val="0"/>
              </a:spcBef>
              <a:spcAft>
                <a:spcPct val="35000"/>
              </a:spcAft>
            </a:pPr>
            <a:r>
              <a:rPr lang="en-US" sz="3465" b="1" dirty="0">
                <a:latin typeface="思源宋体 CN" panose="02020400000000000000" pitchFamily="18" charset="-122"/>
                <a:ea typeface="思源宋体 CN" panose="02020400000000000000" pitchFamily="18" charset="-122"/>
              </a:rPr>
              <a:t>02</a:t>
            </a:r>
            <a:endParaRPr lang="en-US" sz="3465" b="1" dirty="0">
              <a:latin typeface="思源宋体 CN" panose="02020400000000000000" pitchFamily="18" charset="-122"/>
              <a:ea typeface="思源宋体 CN" panose="02020400000000000000" pitchFamily="18" charset="-122"/>
            </a:endParaRPr>
          </a:p>
        </p:txBody>
      </p:sp>
      <p:sp>
        <p:nvSpPr>
          <p:cNvPr id="60" name="Text Placeholder 3"/>
          <p:cNvSpPr txBox="1"/>
          <p:nvPr/>
        </p:nvSpPr>
        <p:spPr>
          <a:xfrm>
            <a:off x="2749188" y="4943344"/>
            <a:ext cx="6675127" cy="716280"/>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just">
              <a:lnSpc>
                <a:spcPct val="130000"/>
              </a:lnSpc>
              <a:spcBef>
                <a:spcPts val="600"/>
              </a:spcBef>
            </a:pPr>
            <a:r>
              <a:rPr lang="zh-CN" altLang="zh-CN" kern="100" dirty="0" smtClean="0">
                <a:latin typeface="Arial" panose="020B0604020202020204" pitchFamily="34" charset="0"/>
                <a:ea typeface="微软雅黑" panose="020B0503020204020204" pitchFamily="34" charset="-122"/>
                <a:cs typeface="Arial" panose="020B0604020202020204" pitchFamily="34" charset="0"/>
              </a:rPr>
              <a:t>每</a:t>
            </a:r>
            <a:r>
              <a:rPr lang="zh-CN" altLang="zh-CN" kern="100" dirty="0">
                <a:latin typeface="Arial" panose="020B0604020202020204" pitchFamily="34" charset="0"/>
                <a:ea typeface="微软雅黑" panose="020B0503020204020204" pitchFamily="34" charset="-122"/>
                <a:cs typeface="Arial" panose="020B0604020202020204" pitchFamily="34" charset="0"/>
              </a:rPr>
              <a:t>考场两名监考员拿齐材料，在流动巡视员监督带领下到达所负责的考场。</a:t>
            </a:r>
            <a:endParaRPr lang="zh-CN" altLang="zh-CN" kern="100" dirty="0">
              <a:latin typeface="Arial" panose="020B0604020202020204" pitchFamily="34" charset="0"/>
              <a:ea typeface="微软雅黑" panose="020B0503020204020204" pitchFamily="34" charset="-122"/>
              <a:cs typeface="Arial" panose="020B0604020202020204" pitchFamily="34" charset="0"/>
            </a:endParaRPr>
          </a:p>
          <a:p>
            <a:pPr algn="just">
              <a:lnSpc>
                <a:spcPct val="130000"/>
              </a:lnSpc>
              <a:spcBef>
                <a:spcPts val="600"/>
              </a:spcBef>
            </a:pPr>
            <a:r>
              <a:rPr lang="zh-CN" altLang="zh-CN" kern="100" dirty="0">
                <a:latin typeface="Arial" panose="020B0604020202020204" pitchFamily="34" charset="0"/>
                <a:ea typeface="微软雅黑" panose="020B0503020204020204" pitchFamily="34" charset="-122"/>
                <a:cs typeface="Arial" panose="020B0604020202020204" pitchFamily="34" charset="0"/>
              </a:rPr>
              <a:t>监考员关闭手机，使用手表查看时间。</a:t>
            </a:r>
            <a:endParaRPr lang="zh-CN" altLang="zh-CN" kern="100" dirty="0">
              <a:latin typeface="Arial" panose="020B0604020202020204" pitchFamily="34" charset="0"/>
              <a:ea typeface="微软雅黑" panose="020B0503020204020204" pitchFamily="34" charset="-122"/>
              <a:cs typeface="Arial" panose="020B0604020202020204" pitchFamily="34" charset="0"/>
            </a:endParaRPr>
          </a:p>
        </p:txBody>
      </p:sp>
      <p:grpSp>
        <p:nvGrpSpPr>
          <p:cNvPr id="61" name="组合 60"/>
          <p:cNvGrpSpPr/>
          <p:nvPr/>
        </p:nvGrpSpPr>
        <p:grpSpPr>
          <a:xfrm>
            <a:off x="9681934" y="4420191"/>
            <a:ext cx="993485" cy="993600"/>
            <a:chOff x="8339647" y="2704175"/>
            <a:chExt cx="993485" cy="993600"/>
          </a:xfrm>
        </p:grpSpPr>
        <p:sp>
          <p:nvSpPr>
            <p:cNvPr id="71" name="Freeform 112"/>
            <p:cNvSpPr/>
            <p:nvPr/>
          </p:nvSpPr>
          <p:spPr>
            <a:xfrm>
              <a:off x="8339647" y="2704175"/>
              <a:ext cx="993485" cy="993600"/>
            </a:xfrm>
            <a:custGeom>
              <a:avLst/>
              <a:gdLst>
                <a:gd name="connsiteX0" fmla="*/ 0 w 661361"/>
                <a:gd name="connsiteY0" fmla="*/ 330681 h 661361"/>
                <a:gd name="connsiteX1" fmla="*/ 96855 w 661361"/>
                <a:gd name="connsiteY1" fmla="*/ 96854 h 661361"/>
                <a:gd name="connsiteX2" fmla="*/ 330682 w 661361"/>
                <a:gd name="connsiteY2" fmla="*/ 0 h 661361"/>
                <a:gd name="connsiteX3" fmla="*/ 564509 w 661361"/>
                <a:gd name="connsiteY3" fmla="*/ 96855 h 661361"/>
                <a:gd name="connsiteX4" fmla="*/ 661363 w 661361"/>
                <a:gd name="connsiteY4" fmla="*/ 330682 h 661361"/>
                <a:gd name="connsiteX5" fmla="*/ 564509 w 661361"/>
                <a:gd name="connsiteY5" fmla="*/ 564509 h 661361"/>
                <a:gd name="connsiteX6" fmla="*/ 330682 w 661361"/>
                <a:gd name="connsiteY6" fmla="*/ 661363 h 661361"/>
                <a:gd name="connsiteX7" fmla="*/ 96855 w 661361"/>
                <a:gd name="connsiteY7" fmla="*/ 564509 h 661361"/>
                <a:gd name="connsiteX8" fmla="*/ 1 w 661361"/>
                <a:gd name="connsiteY8" fmla="*/ 330682 h 661361"/>
                <a:gd name="connsiteX9" fmla="*/ 0 w 661361"/>
                <a:gd name="connsiteY9" fmla="*/ 330681 h 66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rgbClr val="09BCD3"/>
            </a:solidFill>
            <a:ln w="12700"/>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9099" tIns="189099" rIns="189099" bIns="189099" numCol="1" spcCol="1693" anchor="ctr" anchorCtr="0">
              <a:noAutofit/>
            </a:bodyPr>
            <a:lstStyle/>
            <a:p>
              <a:pPr algn="ctr" defTabSz="1184910">
                <a:lnSpc>
                  <a:spcPct val="90000"/>
                </a:lnSpc>
                <a:spcBef>
                  <a:spcPct val="0"/>
                </a:spcBef>
                <a:spcAft>
                  <a:spcPct val="35000"/>
                </a:spcAft>
              </a:pPr>
              <a:endParaRPr lang="en-US" sz="7065" dirty="0">
                <a:latin typeface="思源宋体 CN" panose="02020400000000000000" pitchFamily="18" charset="-122"/>
                <a:ea typeface="思源宋体 CN" panose="02020400000000000000" pitchFamily="18" charset="-122"/>
              </a:endParaRPr>
            </a:p>
          </p:txBody>
        </p:sp>
        <p:sp>
          <p:nvSpPr>
            <p:cNvPr id="72" name="Freeform 92"/>
            <p:cNvSpPr>
              <a:spLocks noEditPoints="1"/>
            </p:cNvSpPr>
            <p:nvPr/>
          </p:nvSpPr>
          <p:spPr bwMode="auto">
            <a:xfrm>
              <a:off x="8630283" y="2982946"/>
              <a:ext cx="412211" cy="404163"/>
            </a:xfrm>
            <a:custGeom>
              <a:avLst/>
              <a:gdLst>
                <a:gd name="T0" fmla="*/ 143 w 148"/>
                <a:gd name="T1" fmla="*/ 130 h 151"/>
                <a:gd name="T2" fmla="*/ 100 w 148"/>
                <a:gd name="T3" fmla="*/ 86 h 151"/>
                <a:gd name="T4" fmla="*/ 110 w 148"/>
                <a:gd name="T5" fmla="*/ 55 h 151"/>
                <a:gd name="T6" fmla="*/ 55 w 148"/>
                <a:gd name="T7" fmla="*/ 0 h 151"/>
                <a:gd name="T8" fmla="*/ 0 w 148"/>
                <a:gd name="T9" fmla="*/ 55 h 151"/>
                <a:gd name="T10" fmla="*/ 55 w 148"/>
                <a:gd name="T11" fmla="*/ 109 h 151"/>
                <a:gd name="T12" fmla="*/ 81 w 148"/>
                <a:gd name="T13" fmla="*/ 103 h 151"/>
                <a:gd name="T14" fmla="*/ 126 w 148"/>
                <a:gd name="T15" fmla="*/ 147 h 151"/>
                <a:gd name="T16" fmla="*/ 143 w 148"/>
                <a:gd name="T17" fmla="*/ 147 h 151"/>
                <a:gd name="T18" fmla="*/ 143 w 148"/>
                <a:gd name="T19" fmla="*/ 130 h 151"/>
                <a:gd name="T20" fmla="*/ 19 w 148"/>
                <a:gd name="T21" fmla="*/ 55 h 151"/>
                <a:gd name="T22" fmla="*/ 55 w 148"/>
                <a:gd name="T23" fmla="*/ 18 h 151"/>
                <a:gd name="T24" fmla="*/ 92 w 148"/>
                <a:gd name="T25" fmla="*/ 55 h 151"/>
                <a:gd name="T26" fmla="*/ 55 w 148"/>
                <a:gd name="T27" fmla="*/ 91 h 151"/>
                <a:gd name="T28" fmla="*/ 19 w 148"/>
                <a:gd name="T29" fmla="*/ 5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8" h="151">
                  <a:moveTo>
                    <a:pt x="143" y="130"/>
                  </a:moveTo>
                  <a:cubicBezTo>
                    <a:pt x="100" y="86"/>
                    <a:pt x="100" y="86"/>
                    <a:pt x="100" y="86"/>
                  </a:cubicBezTo>
                  <a:cubicBezTo>
                    <a:pt x="106" y="77"/>
                    <a:pt x="110" y="67"/>
                    <a:pt x="110" y="55"/>
                  </a:cubicBezTo>
                  <a:cubicBezTo>
                    <a:pt x="110" y="24"/>
                    <a:pt x="85" y="0"/>
                    <a:pt x="55" y="0"/>
                  </a:cubicBezTo>
                  <a:cubicBezTo>
                    <a:pt x="25" y="0"/>
                    <a:pt x="0" y="24"/>
                    <a:pt x="0" y="55"/>
                  </a:cubicBezTo>
                  <a:cubicBezTo>
                    <a:pt x="0" y="85"/>
                    <a:pt x="25" y="109"/>
                    <a:pt x="55" y="109"/>
                  </a:cubicBezTo>
                  <a:cubicBezTo>
                    <a:pt x="65" y="109"/>
                    <a:pt x="74" y="107"/>
                    <a:pt x="81" y="103"/>
                  </a:cubicBezTo>
                  <a:cubicBezTo>
                    <a:pt x="126" y="147"/>
                    <a:pt x="126" y="147"/>
                    <a:pt x="126" y="147"/>
                  </a:cubicBezTo>
                  <a:cubicBezTo>
                    <a:pt x="130" y="151"/>
                    <a:pt x="138" y="151"/>
                    <a:pt x="143" y="147"/>
                  </a:cubicBezTo>
                  <a:cubicBezTo>
                    <a:pt x="148" y="142"/>
                    <a:pt x="148" y="134"/>
                    <a:pt x="143" y="130"/>
                  </a:cubicBezTo>
                  <a:close/>
                  <a:moveTo>
                    <a:pt x="19" y="55"/>
                  </a:moveTo>
                  <a:cubicBezTo>
                    <a:pt x="19" y="34"/>
                    <a:pt x="35" y="18"/>
                    <a:pt x="55" y="18"/>
                  </a:cubicBezTo>
                  <a:cubicBezTo>
                    <a:pt x="75" y="18"/>
                    <a:pt x="92" y="34"/>
                    <a:pt x="92" y="55"/>
                  </a:cubicBezTo>
                  <a:cubicBezTo>
                    <a:pt x="92" y="75"/>
                    <a:pt x="75" y="91"/>
                    <a:pt x="55" y="91"/>
                  </a:cubicBezTo>
                  <a:cubicBezTo>
                    <a:pt x="35" y="91"/>
                    <a:pt x="19" y="75"/>
                    <a:pt x="19" y="55"/>
                  </a:cubicBezTo>
                  <a:close/>
                </a:path>
              </a:pathLst>
            </a:custGeom>
            <a:solidFill>
              <a:schemeClr val="bg1"/>
            </a:solidFill>
            <a:ln>
              <a:noFill/>
            </a:ln>
          </p:spPr>
          <p:txBody>
            <a:bodyPr vert="horz" wrap="square" lIns="162544" tIns="81272" rIns="162544" bIns="81272" numCol="1" anchor="t" anchorCtr="0" compatLnSpc="1"/>
            <a:lstStyle/>
            <a:p>
              <a:endParaRPr lang="en-US" sz="2400" dirty="0">
                <a:latin typeface="思源宋体 CN" panose="02020400000000000000" pitchFamily="18" charset="-122"/>
                <a:ea typeface="思源宋体 CN" panose="02020400000000000000" pitchFamily="18" charset="-122"/>
              </a:endParaRPr>
            </a:p>
          </p:txBody>
        </p:sp>
      </p:grpSp>
      <p:sp>
        <p:nvSpPr>
          <p:cNvPr id="62" name="Freeform 67"/>
          <p:cNvSpPr/>
          <p:nvPr/>
        </p:nvSpPr>
        <p:spPr>
          <a:xfrm>
            <a:off x="1430891" y="2846735"/>
            <a:ext cx="1026383" cy="1411373"/>
          </a:xfrm>
          <a:custGeom>
            <a:avLst/>
            <a:gdLst>
              <a:gd name="connsiteX0" fmla="*/ 0 w 1214072"/>
              <a:gd name="connsiteY0" fmla="*/ 0 h 849850"/>
              <a:gd name="connsiteX1" fmla="*/ 789147 w 1214072"/>
              <a:gd name="connsiteY1" fmla="*/ 0 h 849850"/>
              <a:gd name="connsiteX2" fmla="*/ 1214072 w 1214072"/>
              <a:gd name="connsiteY2" fmla="*/ 424925 h 849850"/>
              <a:gd name="connsiteX3" fmla="*/ 789147 w 1214072"/>
              <a:gd name="connsiteY3" fmla="*/ 849850 h 849850"/>
              <a:gd name="connsiteX4" fmla="*/ 0 w 1214072"/>
              <a:gd name="connsiteY4" fmla="*/ 849850 h 849850"/>
              <a:gd name="connsiteX5" fmla="*/ 424925 w 1214072"/>
              <a:gd name="connsiteY5" fmla="*/ 424925 h 849850"/>
              <a:gd name="connsiteX6" fmla="*/ 0 w 1214072"/>
              <a:gd name="connsiteY6" fmla="*/ 0 h 849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4072" h="849850">
                <a:moveTo>
                  <a:pt x="1214071" y="0"/>
                </a:moveTo>
                <a:lnTo>
                  <a:pt x="1214071" y="552403"/>
                </a:lnTo>
                <a:lnTo>
                  <a:pt x="607036" y="849850"/>
                </a:lnTo>
                <a:lnTo>
                  <a:pt x="1" y="552403"/>
                </a:lnTo>
                <a:lnTo>
                  <a:pt x="1" y="0"/>
                </a:lnTo>
                <a:lnTo>
                  <a:pt x="607036" y="297447"/>
                </a:lnTo>
                <a:lnTo>
                  <a:pt x="1214071" y="0"/>
                </a:lnTo>
                <a:close/>
              </a:path>
            </a:pathLst>
          </a:custGeom>
          <a:solidFill>
            <a:srgbClr val="0070C0"/>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9475" tIns="586041" rIns="19475" bIns="586040" numCol="1" spcCol="1270" anchor="ctr" anchorCtr="0">
            <a:noAutofit/>
          </a:bodyPr>
          <a:lstStyle/>
          <a:p>
            <a:pPr algn="ctr" defTabSz="1817370">
              <a:lnSpc>
                <a:spcPct val="90000"/>
              </a:lnSpc>
              <a:spcBef>
                <a:spcPct val="0"/>
              </a:spcBef>
              <a:spcAft>
                <a:spcPct val="35000"/>
              </a:spcAft>
            </a:pPr>
            <a:r>
              <a:rPr lang="en-US" sz="3465" b="1" dirty="0">
                <a:latin typeface="思源宋体 CN" panose="02020400000000000000" pitchFamily="18" charset="-122"/>
                <a:ea typeface="思源宋体 CN" panose="02020400000000000000" pitchFamily="18" charset="-122"/>
              </a:rPr>
              <a:t>01</a:t>
            </a:r>
            <a:endParaRPr lang="en-US" sz="3465" b="1" dirty="0">
              <a:latin typeface="思源宋体 CN" panose="02020400000000000000" pitchFamily="18" charset="-122"/>
              <a:ea typeface="思源宋体 CN" panose="02020400000000000000" pitchFamily="18" charset="-122"/>
            </a:endParaRPr>
          </a:p>
        </p:txBody>
      </p:sp>
      <p:sp>
        <p:nvSpPr>
          <p:cNvPr id="63" name="Text Placeholder 3"/>
          <p:cNvSpPr txBox="1"/>
          <p:nvPr/>
        </p:nvSpPr>
        <p:spPr>
          <a:xfrm>
            <a:off x="2630211" y="2901477"/>
            <a:ext cx="6485959" cy="1846580"/>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lnSpc>
                <a:spcPct val="150000"/>
              </a:lnSpc>
              <a:buFont typeface="+mj-lt"/>
            </a:pPr>
            <a:r>
              <a:rPr lang="zh-CN" altLang="en-US" dirty="0" smtClean="0">
                <a:latin typeface="微软雅黑" panose="020B0503020204020204" pitchFamily="34" charset="-122"/>
                <a:ea typeface="微软雅黑" panose="020B0503020204020204" pitchFamily="34" charset="-122"/>
                <a:sym typeface="+mn-ea"/>
              </a:rPr>
              <a:t>两位监考员共同领取试卷，主监考与流动巡视员在《试卷发放交接单》上签字。</a:t>
            </a:r>
            <a:endParaRPr lang="zh-CN" altLang="en-US" dirty="0" smtClean="0">
              <a:latin typeface="微软雅黑" panose="020B0503020204020204" pitchFamily="34" charset="-122"/>
              <a:ea typeface="微软雅黑" panose="020B0503020204020204" pitchFamily="34" charset="-122"/>
              <a:sym typeface="+mn-ea"/>
            </a:endParaRPr>
          </a:p>
          <a:p>
            <a:pPr algn="l">
              <a:lnSpc>
                <a:spcPct val="150000"/>
              </a:lnSpc>
              <a:buFont typeface="+mj-lt"/>
            </a:pPr>
            <a:r>
              <a:rPr lang="zh-CN" altLang="en-US" kern="100" dirty="0" smtClean="0">
                <a:latin typeface="Arial" panose="020B0604020202020204" pitchFamily="34" charset="0"/>
                <a:ea typeface="微软雅黑" panose="020B0503020204020204" pitchFamily="34" charset="-122"/>
                <a:cs typeface="Arial" panose="020B0604020202020204" pitchFamily="34" charset="0"/>
                <a:sym typeface="+mn-ea"/>
              </a:rPr>
              <a:t>监考员拿到试卷袋后，务必与座次表再次核对专业（语种）及科目。</a:t>
            </a:r>
            <a:endParaRPr lang="en-US" altLang="zh-CN" kern="100" dirty="0" smtClean="0">
              <a:latin typeface="Arial" panose="020B0604020202020204" pitchFamily="34" charset="0"/>
              <a:ea typeface="微软雅黑" panose="020B0503020204020204" pitchFamily="34" charset="-122"/>
              <a:cs typeface="Arial" panose="020B0604020202020204" pitchFamily="34" charset="0"/>
            </a:endParaRPr>
          </a:p>
          <a:p>
            <a:pPr algn="l">
              <a:lnSpc>
                <a:spcPct val="150000"/>
              </a:lnSpc>
              <a:buFont typeface="+mj-lt"/>
            </a:pPr>
            <a:endParaRPr lang="en-US" altLang="zh-CN" dirty="0" smtClean="0">
              <a:latin typeface="微软雅黑" panose="020B0503020204020204" pitchFamily="34" charset="-122"/>
              <a:ea typeface="微软雅黑" panose="020B0503020204020204" pitchFamily="34" charset="-122"/>
            </a:endParaRPr>
          </a:p>
          <a:p>
            <a:pPr marL="457200" indent="-457200" algn="l">
              <a:lnSpc>
                <a:spcPct val="150000"/>
              </a:lnSpc>
            </a:pPr>
            <a:endParaRPr lang="zh-CN" altLang="zh-CN" sz="1600" kern="100" dirty="0">
              <a:latin typeface="Arial" panose="020B0604020202020204" pitchFamily="34" charset="0"/>
              <a:ea typeface="微软雅黑" panose="020B0503020204020204" pitchFamily="34" charset="-122"/>
              <a:cs typeface="Arial" panose="020B0604020202020204" pitchFamily="34" charset="0"/>
            </a:endParaRPr>
          </a:p>
        </p:txBody>
      </p:sp>
      <p:grpSp>
        <p:nvGrpSpPr>
          <p:cNvPr id="64" name="组合 63"/>
          <p:cNvGrpSpPr/>
          <p:nvPr/>
        </p:nvGrpSpPr>
        <p:grpSpPr>
          <a:xfrm>
            <a:off x="9681935" y="3055621"/>
            <a:ext cx="993485" cy="993600"/>
            <a:chOff x="8339647" y="1487398"/>
            <a:chExt cx="993485" cy="993600"/>
          </a:xfrm>
        </p:grpSpPr>
        <p:sp>
          <p:nvSpPr>
            <p:cNvPr id="65" name="Freeform 111"/>
            <p:cNvSpPr/>
            <p:nvPr/>
          </p:nvSpPr>
          <p:spPr>
            <a:xfrm>
              <a:off x="8339647" y="1487398"/>
              <a:ext cx="993485" cy="993600"/>
            </a:xfrm>
            <a:custGeom>
              <a:avLst/>
              <a:gdLst>
                <a:gd name="connsiteX0" fmla="*/ 0 w 661361"/>
                <a:gd name="connsiteY0" fmla="*/ 330681 h 661361"/>
                <a:gd name="connsiteX1" fmla="*/ 96855 w 661361"/>
                <a:gd name="connsiteY1" fmla="*/ 96854 h 661361"/>
                <a:gd name="connsiteX2" fmla="*/ 330682 w 661361"/>
                <a:gd name="connsiteY2" fmla="*/ 0 h 661361"/>
                <a:gd name="connsiteX3" fmla="*/ 564509 w 661361"/>
                <a:gd name="connsiteY3" fmla="*/ 96855 h 661361"/>
                <a:gd name="connsiteX4" fmla="*/ 661363 w 661361"/>
                <a:gd name="connsiteY4" fmla="*/ 330682 h 661361"/>
                <a:gd name="connsiteX5" fmla="*/ 564509 w 661361"/>
                <a:gd name="connsiteY5" fmla="*/ 564509 h 661361"/>
                <a:gd name="connsiteX6" fmla="*/ 330682 w 661361"/>
                <a:gd name="connsiteY6" fmla="*/ 661363 h 661361"/>
                <a:gd name="connsiteX7" fmla="*/ 96855 w 661361"/>
                <a:gd name="connsiteY7" fmla="*/ 564509 h 661361"/>
                <a:gd name="connsiteX8" fmla="*/ 1 w 661361"/>
                <a:gd name="connsiteY8" fmla="*/ 330682 h 661361"/>
                <a:gd name="connsiteX9" fmla="*/ 0 w 661361"/>
                <a:gd name="connsiteY9" fmla="*/ 330681 h 66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rgbClr val="0070C0"/>
            </a:solidFill>
            <a:ln w="12700"/>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9099" tIns="189099" rIns="189099" bIns="189099" numCol="1" spcCol="1693" anchor="ctr" anchorCtr="0">
              <a:noAutofit/>
            </a:bodyPr>
            <a:lstStyle/>
            <a:p>
              <a:pPr algn="ctr" defTabSz="1184910">
                <a:lnSpc>
                  <a:spcPct val="90000"/>
                </a:lnSpc>
                <a:spcBef>
                  <a:spcPct val="0"/>
                </a:spcBef>
                <a:spcAft>
                  <a:spcPct val="35000"/>
                </a:spcAft>
              </a:pPr>
              <a:endParaRPr lang="en-US" sz="4265" dirty="0">
                <a:latin typeface="思源宋体 CN" panose="02020400000000000000" pitchFamily="18" charset="-122"/>
                <a:ea typeface="思源宋体 CN" panose="02020400000000000000" pitchFamily="18" charset="-122"/>
              </a:endParaRPr>
            </a:p>
          </p:txBody>
        </p:sp>
        <p:grpSp>
          <p:nvGrpSpPr>
            <p:cNvPr id="66" name="组合 65"/>
            <p:cNvGrpSpPr/>
            <p:nvPr/>
          </p:nvGrpSpPr>
          <p:grpSpPr>
            <a:xfrm>
              <a:off x="8644606" y="1789925"/>
              <a:ext cx="387285" cy="348797"/>
              <a:chOff x="6661150" y="233363"/>
              <a:chExt cx="320675" cy="300038"/>
            </a:xfrm>
            <a:solidFill>
              <a:schemeClr val="bg1"/>
            </a:solidFill>
          </p:grpSpPr>
          <p:sp>
            <p:nvSpPr>
              <p:cNvPr id="67" name="Freeform 153"/>
              <p:cNvSpPr/>
              <p:nvPr/>
            </p:nvSpPr>
            <p:spPr bwMode="auto">
              <a:xfrm>
                <a:off x="6677025" y="315913"/>
                <a:ext cx="79375" cy="187325"/>
              </a:xfrm>
              <a:custGeom>
                <a:avLst/>
                <a:gdLst>
                  <a:gd name="T0" fmla="*/ 34 w 34"/>
                  <a:gd name="T1" fmla="*/ 81 h 81"/>
                  <a:gd name="T2" fmla="*/ 34 w 34"/>
                  <a:gd name="T3" fmla="*/ 8 h 81"/>
                  <a:gd name="T4" fmla="*/ 26 w 34"/>
                  <a:gd name="T5" fmla="*/ 0 h 81"/>
                  <a:gd name="T6" fmla="*/ 9 w 34"/>
                  <a:gd name="T7" fmla="*/ 0 h 81"/>
                  <a:gd name="T8" fmla="*/ 0 w 34"/>
                  <a:gd name="T9" fmla="*/ 8 h 81"/>
                  <a:gd name="T10" fmla="*/ 0 w 34"/>
                  <a:gd name="T11" fmla="*/ 81 h 81"/>
                  <a:gd name="T12" fmla="*/ 34 w 34"/>
                  <a:gd name="T13" fmla="*/ 81 h 81"/>
                </a:gdLst>
                <a:ahLst/>
                <a:cxnLst>
                  <a:cxn ang="0">
                    <a:pos x="T0" y="T1"/>
                  </a:cxn>
                  <a:cxn ang="0">
                    <a:pos x="T2" y="T3"/>
                  </a:cxn>
                  <a:cxn ang="0">
                    <a:pos x="T4" y="T5"/>
                  </a:cxn>
                  <a:cxn ang="0">
                    <a:pos x="T6" y="T7"/>
                  </a:cxn>
                  <a:cxn ang="0">
                    <a:pos x="T8" y="T9"/>
                  </a:cxn>
                  <a:cxn ang="0">
                    <a:pos x="T10" y="T11"/>
                  </a:cxn>
                  <a:cxn ang="0">
                    <a:pos x="T12" y="T13"/>
                  </a:cxn>
                </a:cxnLst>
                <a:rect l="0" t="0" r="r" b="b"/>
                <a:pathLst>
                  <a:path w="34" h="81">
                    <a:moveTo>
                      <a:pt x="34" y="81"/>
                    </a:moveTo>
                    <a:cubicBezTo>
                      <a:pt x="34" y="8"/>
                      <a:pt x="34" y="8"/>
                      <a:pt x="34" y="8"/>
                    </a:cubicBezTo>
                    <a:cubicBezTo>
                      <a:pt x="34" y="4"/>
                      <a:pt x="30" y="0"/>
                      <a:pt x="26" y="0"/>
                    </a:cubicBezTo>
                    <a:cubicBezTo>
                      <a:pt x="9" y="0"/>
                      <a:pt x="9" y="0"/>
                      <a:pt x="9" y="0"/>
                    </a:cubicBezTo>
                    <a:cubicBezTo>
                      <a:pt x="4" y="0"/>
                      <a:pt x="0" y="4"/>
                      <a:pt x="0" y="8"/>
                    </a:cubicBezTo>
                    <a:cubicBezTo>
                      <a:pt x="0" y="81"/>
                      <a:pt x="0" y="81"/>
                      <a:pt x="0" y="81"/>
                    </a:cubicBezTo>
                    <a:lnTo>
                      <a:pt x="34" y="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dirty="0">
                  <a:latin typeface="思源宋体 CN" panose="02020400000000000000" pitchFamily="18" charset="-122"/>
                  <a:ea typeface="思源宋体 CN" panose="02020400000000000000" pitchFamily="18" charset="-122"/>
                </a:endParaRPr>
              </a:p>
            </p:txBody>
          </p:sp>
          <p:sp>
            <p:nvSpPr>
              <p:cNvPr id="68" name="Freeform 154"/>
              <p:cNvSpPr/>
              <p:nvPr/>
            </p:nvSpPr>
            <p:spPr bwMode="auto">
              <a:xfrm>
                <a:off x="6783388" y="233363"/>
                <a:ext cx="77788" cy="269875"/>
              </a:xfrm>
              <a:custGeom>
                <a:avLst/>
                <a:gdLst>
                  <a:gd name="T0" fmla="*/ 34 w 34"/>
                  <a:gd name="T1" fmla="*/ 117 h 117"/>
                  <a:gd name="T2" fmla="*/ 34 w 34"/>
                  <a:gd name="T3" fmla="*/ 8 h 117"/>
                  <a:gd name="T4" fmla="*/ 25 w 34"/>
                  <a:gd name="T5" fmla="*/ 0 h 117"/>
                  <a:gd name="T6" fmla="*/ 8 w 34"/>
                  <a:gd name="T7" fmla="*/ 0 h 117"/>
                  <a:gd name="T8" fmla="*/ 0 w 34"/>
                  <a:gd name="T9" fmla="*/ 8 h 117"/>
                  <a:gd name="T10" fmla="*/ 0 w 34"/>
                  <a:gd name="T11" fmla="*/ 117 h 117"/>
                  <a:gd name="T12" fmla="*/ 34 w 34"/>
                  <a:gd name="T13" fmla="*/ 117 h 117"/>
                </a:gdLst>
                <a:ahLst/>
                <a:cxnLst>
                  <a:cxn ang="0">
                    <a:pos x="T0" y="T1"/>
                  </a:cxn>
                  <a:cxn ang="0">
                    <a:pos x="T2" y="T3"/>
                  </a:cxn>
                  <a:cxn ang="0">
                    <a:pos x="T4" y="T5"/>
                  </a:cxn>
                  <a:cxn ang="0">
                    <a:pos x="T6" y="T7"/>
                  </a:cxn>
                  <a:cxn ang="0">
                    <a:pos x="T8" y="T9"/>
                  </a:cxn>
                  <a:cxn ang="0">
                    <a:pos x="T10" y="T11"/>
                  </a:cxn>
                  <a:cxn ang="0">
                    <a:pos x="T12" y="T13"/>
                  </a:cxn>
                </a:cxnLst>
                <a:rect l="0" t="0" r="r" b="b"/>
                <a:pathLst>
                  <a:path w="34" h="117">
                    <a:moveTo>
                      <a:pt x="34" y="117"/>
                    </a:moveTo>
                    <a:cubicBezTo>
                      <a:pt x="34" y="8"/>
                      <a:pt x="34" y="8"/>
                      <a:pt x="34" y="8"/>
                    </a:cubicBezTo>
                    <a:cubicBezTo>
                      <a:pt x="34" y="4"/>
                      <a:pt x="30" y="0"/>
                      <a:pt x="25" y="0"/>
                    </a:cubicBezTo>
                    <a:cubicBezTo>
                      <a:pt x="8" y="0"/>
                      <a:pt x="8" y="0"/>
                      <a:pt x="8" y="0"/>
                    </a:cubicBezTo>
                    <a:cubicBezTo>
                      <a:pt x="3" y="0"/>
                      <a:pt x="0" y="4"/>
                      <a:pt x="0" y="8"/>
                    </a:cubicBezTo>
                    <a:cubicBezTo>
                      <a:pt x="0" y="117"/>
                      <a:pt x="0" y="117"/>
                      <a:pt x="0" y="117"/>
                    </a:cubicBezTo>
                    <a:lnTo>
                      <a:pt x="34"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dirty="0">
                  <a:latin typeface="思源宋体 CN" panose="02020400000000000000" pitchFamily="18" charset="-122"/>
                  <a:ea typeface="思源宋体 CN" panose="02020400000000000000" pitchFamily="18" charset="-122"/>
                </a:endParaRPr>
              </a:p>
            </p:txBody>
          </p:sp>
          <p:sp>
            <p:nvSpPr>
              <p:cNvPr id="69" name="Freeform 155"/>
              <p:cNvSpPr/>
              <p:nvPr/>
            </p:nvSpPr>
            <p:spPr bwMode="auto">
              <a:xfrm>
                <a:off x="6886575" y="358776"/>
                <a:ext cx="79375" cy="144463"/>
              </a:xfrm>
              <a:custGeom>
                <a:avLst/>
                <a:gdLst>
                  <a:gd name="T0" fmla="*/ 34 w 34"/>
                  <a:gd name="T1" fmla="*/ 63 h 63"/>
                  <a:gd name="T2" fmla="*/ 34 w 34"/>
                  <a:gd name="T3" fmla="*/ 8 h 63"/>
                  <a:gd name="T4" fmla="*/ 25 w 34"/>
                  <a:gd name="T5" fmla="*/ 0 h 63"/>
                  <a:gd name="T6" fmla="*/ 8 w 34"/>
                  <a:gd name="T7" fmla="*/ 0 h 63"/>
                  <a:gd name="T8" fmla="*/ 0 w 34"/>
                  <a:gd name="T9" fmla="*/ 8 h 63"/>
                  <a:gd name="T10" fmla="*/ 0 w 34"/>
                  <a:gd name="T11" fmla="*/ 63 h 63"/>
                  <a:gd name="T12" fmla="*/ 34 w 3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34" h="63">
                    <a:moveTo>
                      <a:pt x="34" y="63"/>
                    </a:moveTo>
                    <a:cubicBezTo>
                      <a:pt x="34" y="8"/>
                      <a:pt x="34" y="8"/>
                      <a:pt x="34" y="8"/>
                    </a:cubicBezTo>
                    <a:cubicBezTo>
                      <a:pt x="34" y="4"/>
                      <a:pt x="30" y="0"/>
                      <a:pt x="25" y="0"/>
                    </a:cubicBezTo>
                    <a:cubicBezTo>
                      <a:pt x="8" y="0"/>
                      <a:pt x="8" y="0"/>
                      <a:pt x="8" y="0"/>
                    </a:cubicBezTo>
                    <a:cubicBezTo>
                      <a:pt x="4" y="0"/>
                      <a:pt x="0" y="4"/>
                      <a:pt x="0" y="8"/>
                    </a:cubicBezTo>
                    <a:cubicBezTo>
                      <a:pt x="0" y="63"/>
                      <a:pt x="0" y="63"/>
                      <a:pt x="0" y="63"/>
                    </a:cubicBezTo>
                    <a:lnTo>
                      <a:pt x="34" y="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dirty="0">
                  <a:latin typeface="思源宋体 CN" panose="02020400000000000000" pitchFamily="18" charset="-122"/>
                  <a:ea typeface="思源宋体 CN" panose="02020400000000000000" pitchFamily="18" charset="-122"/>
                </a:endParaRPr>
              </a:p>
            </p:txBody>
          </p:sp>
          <p:sp>
            <p:nvSpPr>
              <p:cNvPr id="70" name="Rectangle 156"/>
              <p:cNvSpPr>
                <a:spLocks noChangeArrowheads="1"/>
              </p:cNvSpPr>
              <p:nvPr/>
            </p:nvSpPr>
            <p:spPr bwMode="auto">
              <a:xfrm>
                <a:off x="6661150" y="512763"/>
                <a:ext cx="320675" cy="20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2400" dirty="0">
                  <a:latin typeface="思源宋体 CN" panose="02020400000000000000" pitchFamily="18" charset="-122"/>
                  <a:ea typeface="思源宋体 CN" panose="02020400000000000000" pitchFamily="18" charset="-122"/>
                </a:endParaRPr>
              </a:p>
            </p:txBody>
          </p:sp>
        </p:gr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525244" y="1470659"/>
            <a:ext cx="11129709" cy="4945907"/>
          </a:xfrm>
          <a:prstGeom prst="rect">
            <a:avLst/>
          </a:prstGeom>
          <a:solidFill>
            <a:schemeClr val="bg1"/>
          </a:solidFill>
          <a:ln>
            <a:noFill/>
          </a:ln>
          <a:effectLst>
            <a:outerShdw blurRad="11430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宋体 CN" panose="02020400000000000000" pitchFamily="18" charset="-122"/>
              <a:ea typeface="思源宋体 CN" panose="02020400000000000000" pitchFamily="18" charset="-122"/>
            </a:endParaRPr>
          </a:p>
        </p:txBody>
      </p:sp>
      <p:sp>
        <p:nvSpPr>
          <p:cNvPr id="41" name="矩形 40"/>
          <p:cNvSpPr/>
          <p:nvPr/>
        </p:nvSpPr>
        <p:spPr>
          <a:xfrm>
            <a:off x="0" y="6724891"/>
            <a:ext cx="12192000" cy="133109"/>
          </a:xfrm>
          <a:prstGeom prst="rect">
            <a:avLst/>
          </a:prstGeom>
          <a:solidFill>
            <a:srgbClr val="2980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9" name="组合 38"/>
          <p:cNvGrpSpPr/>
          <p:nvPr/>
        </p:nvGrpSpPr>
        <p:grpSpPr>
          <a:xfrm>
            <a:off x="-475301" y="264552"/>
            <a:ext cx="6645060" cy="521970"/>
            <a:chOff x="-475301" y="264552"/>
            <a:chExt cx="6645060" cy="521970"/>
          </a:xfrm>
        </p:grpSpPr>
        <p:sp>
          <p:nvSpPr>
            <p:cNvPr id="40" name="文本框 39"/>
            <p:cNvSpPr txBox="1"/>
            <p:nvPr/>
          </p:nvSpPr>
          <p:spPr>
            <a:xfrm>
              <a:off x="525244" y="264552"/>
              <a:ext cx="5644515" cy="521970"/>
            </a:xfrm>
            <a:prstGeom prst="rect">
              <a:avLst/>
            </a:prstGeom>
            <a:noFill/>
          </p:spPr>
          <p:txBody>
            <a:bodyPr wrap="none">
              <a:spAutoFit/>
            </a:bodyPr>
            <a:lstStyle/>
            <a:p>
              <a:pPr defTabSz="1289685">
                <a:defRPr/>
              </a:pPr>
              <a:r>
                <a:rPr lang="zh-CN" altLang="zh-CN" sz="2800" b="1" dirty="0">
                  <a:solidFill>
                    <a:schemeClr val="tx1">
                      <a:lumMod val="95000"/>
                      <a:lumOff val="5000"/>
                    </a:schemeClr>
                  </a:solidFill>
                  <a:latin typeface="Arial" panose="020B0604020202020204" pitchFamily="34" charset="0"/>
                  <a:ea typeface="思源宋体 CN SemiBold" panose="02020600000000000000" pitchFamily="18" charset="-122"/>
                  <a:cs typeface="Arial" panose="020B0604020202020204" pitchFamily="34" charset="0"/>
                </a:rPr>
                <a:t> 三、具体监考及防疫流程相关要求</a:t>
              </a:r>
              <a:endParaRPr lang="zh-CN" altLang="zh-CN" sz="2800" b="1" dirty="0">
                <a:solidFill>
                  <a:schemeClr val="tx1">
                    <a:lumMod val="95000"/>
                    <a:lumOff val="5000"/>
                  </a:schemeClr>
                </a:solidFill>
                <a:latin typeface="Arial" panose="020B0604020202020204" pitchFamily="34" charset="0"/>
                <a:ea typeface="思源宋体 CN SemiBold" panose="02020600000000000000" pitchFamily="18" charset="-122"/>
                <a:cs typeface="Arial" panose="020B0604020202020204" pitchFamily="34" charset="0"/>
              </a:endParaRPr>
            </a:p>
          </p:txBody>
        </p:sp>
        <p:grpSp>
          <p:nvGrpSpPr>
            <p:cNvPr id="42" name="Group 9"/>
            <p:cNvGrpSpPr/>
            <p:nvPr/>
          </p:nvGrpSpPr>
          <p:grpSpPr>
            <a:xfrm>
              <a:off x="-475301" y="314436"/>
              <a:ext cx="962981" cy="423451"/>
              <a:chOff x="-533400" y="232331"/>
              <a:chExt cx="1914138" cy="568992"/>
            </a:xfrm>
          </p:grpSpPr>
          <p:sp>
            <p:nvSpPr>
              <p:cNvPr id="43" name="矩形: 圆角 42"/>
              <p:cNvSpPr/>
              <p:nvPr/>
            </p:nvSpPr>
            <p:spPr>
              <a:xfrm>
                <a:off x="-533400" y="232331"/>
                <a:ext cx="1914138" cy="568992"/>
              </a:xfrm>
              <a:prstGeom prst="roundRect">
                <a:avLst>
                  <a:gd name="adj" fmla="val 50000"/>
                </a:avLst>
              </a:prstGeom>
              <a:solidFill>
                <a:schemeClr val="bg1"/>
              </a:solidFill>
              <a:ln>
                <a:noFill/>
              </a:ln>
              <a:effectLst>
                <a:outerShdw blurRad="228600" algn="ctr" rotWithShape="0">
                  <a:srgbClr val="1168CA">
                    <a:alpha val="26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4" name="矩形: 圆角 43"/>
              <p:cNvSpPr/>
              <p:nvPr/>
            </p:nvSpPr>
            <p:spPr>
              <a:xfrm>
                <a:off x="-282048" y="276107"/>
                <a:ext cx="1619605" cy="481440"/>
              </a:xfrm>
              <a:prstGeom prst="roundRect">
                <a:avLst>
                  <a:gd name="adj" fmla="val 50000"/>
                </a:avLst>
              </a:prstGeom>
              <a:gradFill flip="none" rotWithShape="1">
                <a:gsLst>
                  <a:gs pos="0">
                    <a:srgbClr val="4198E1"/>
                  </a:gs>
                  <a:gs pos="100000">
                    <a:srgbClr val="1168CA"/>
                  </a:gs>
                </a:gsLst>
                <a:lin ang="8100000" scaled="1"/>
                <a:tileRect/>
              </a:gradFill>
              <a:ln>
                <a:noFill/>
              </a:ln>
              <a:effectLst>
                <a:outerShdw blurRad="228600" algn="ctr" rotWithShape="0">
                  <a:srgbClr val="1168CA">
                    <a:alpha val="26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grpSp>
        <p:nvGrpSpPr>
          <p:cNvPr id="8" name="组合 7"/>
          <p:cNvGrpSpPr/>
          <p:nvPr/>
        </p:nvGrpSpPr>
        <p:grpSpPr>
          <a:xfrm>
            <a:off x="58553" y="523718"/>
            <a:ext cx="3771900" cy="1171020"/>
            <a:chOff x="937260" y="2533558"/>
            <a:chExt cx="3771900" cy="1171020"/>
          </a:xfrm>
        </p:grpSpPr>
        <p:sp>
          <p:nvSpPr>
            <p:cNvPr id="6" name="文本框 5"/>
            <p:cNvSpPr txBox="1"/>
            <p:nvPr/>
          </p:nvSpPr>
          <p:spPr>
            <a:xfrm>
              <a:off x="937260" y="2533558"/>
              <a:ext cx="3771900" cy="400110"/>
            </a:xfrm>
            <a:prstGeom prst="rect">
              <a:avLst/>
            </a:prstGeom>
            <a:noFill/>
          </p:spPr>
          <p:txBody>
            <a:bodyPr wrap="square" rtlCol="0">
              <a:spAutoFit/>
            </a:bodyPr>
            <a:lstStyle/>
            <a:p>
              <a:endParaRPr lang="zh-CN" altLang="zh-CN" sz="2000" b="1"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33" name="矩形: 圆角 32"/>
            <p:cNvSpPr/>
            <p:nvPr/>
          </p:nvSpPr>
          <p:spPr>
            <a:xfrm>
              <a:off x="1415754" y="3184302"/>
              <a:ext cx="2152814" cy="520276"/>
            </a:xfrm>
            <a:prstGeom prst="roundRect">
              <a:avLst>
                <a:gd name="adj" fmla="val 5000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latin typeface="微软雅黑" panose="020B0503020204020204" pitchFamily="34" charset="-122"/>
                  <a:ea typeface="微软雅黑" panose="020B0503020204020204" pitchFamily="34" charset="-122"/>
                  <a:cs typeface="Times New Roman" panose="02020603050405020304" pitchFamily="18" charset="0"/>
                </a:rPr>
                <a:t> </a:t>
              </a:r>
              <a:r>
                <a:rPr lang="zh-CN" altLang="zh-CN" b="1" dirty="0">
                  <a:latin typeface="微软雅黑" panose="020B0503020204020204" pitchFamily="34" charset="-122"/>
                  <a:ea typeface="微软雅黑" panose="020B0503020204020204" pitchFamily="34" charset="-122"/>
                  <a:cs typeface="Times New Roman" panose="02020603050405020304" pitchFamily="18" charset="0"/>
                </a:rPr>
                <a:t>考试日</a:t>
              </a:r>
              <a:endParaRPr lang="zh-CN" altLang="zh-CN" b="1" dirty="0">
                <a:latin typeface="微软雅黑" panose="020B0503020204020204" pitchFamily="34" charset="-122"/>
                <a:ea typeface="微软雅黑" panose="020B0503020204020204" pitchFamily="34" charset="-122"/>
                <a:cs typeface="Times New Roman" panose="02020603050405020304" pitchFamily="18" charset="0"/>
              </a:endParaRPr>
            </a:p>
          </p:txBody>
        </p:sp>
      </p:grpSp>
      <p:grpSp>
        <p:nvGrpSpPr>
          <p:cNvPr id="11" name="组合 10"/>
          <p:cNvGrpSpPr/>
          <p:nvPr/>
        </p:nvGrpSpPr>
        <p:grpSpPr>
          <a:xfrm>
            <a:off x="935272" y="1876448"/>
            <a:ext cx="10504887" cy="446995"/>
            <a:chOff x="701040" y="1703557"/>
            <a:chExt cx="9649942" cy="446995"/>
          </a:xfrm>
          <a:solidFill>
            <a:srgbClr val="2980D6"/>
          </a:solidFill>
        </p:grpSpPr>
        <p:sp>
          <p:nvSpPr>
            <p:cNvPr id="10" name="箭头: V 形 9"/>
            <p:cNvSpPr/>
            <p:nvPr/>
          </p:nvSpPr>
          <p:spPr>
            <a:xfrm>
              <a:off x="701040" y="1703557"/>
              <a:ext cx="2448560" cy="446995"/>
            </a:xfrm>
            <a:prstGeom prst="chevron">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sp>
          <p:nvSpPr>
            <p:cNvPr id="48" name="箭头: V 形 47"/>
            <p:cNvSpPr/>
            <p:nvPr/>
          </p:nvSpPr>
          <p:spPr>
            <a:xfrm>
              <a:off x="3101501" y="1703557"/>
              <a:ext cx="2448560" cy="446995"/>
            </a:xfrm>
            <a:prstGeom prst="chevron">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sp>
          <p:nvSpPr>
            <p:cNvPr id="49" name="箭头: V 形 48"/>
            <p:cNvSpPr/>
            <p:nvPr/>
          </p:nvSpPr>
          <p:spPr>
            <a:xfrm>
              <a:off x="5501962" y="1703557"/>
              <a:ext cx="2448560" cy="446995"/>
            </a:xfrm>
            <a:prstGeom prst="chevron">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0" name="箭头: V 形 49"/>
            <p:cNvSpPr/>
            <p:nvPr/>
          </p:nvSpPr>
          <p:spPr>
            <a:xfrm>
              <a:off x="7902422" y="1703557"/>
              <a:ext cx="2448560" cy="446995"/>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52" name="文本框 51"/>
          <p:cNvSpPr txBox="1"/>
          <p:nvPr/>
        </p:nvSpPr>
        <p:spPr>
          <a:xfrm>
            <a:off x="3706560" y="1923608"/>
            <a:ext cx="2296819" cy="368300"/>
          </a:xfrm>
          <a:prstGeom prst="rect">
            <a:avLst/>
          </a:prstGeom>
          <a:noFill/>
        </p:spPr>
        <p:txBody>
          <a:bodyPr wrap="square">
            <a:spAutoFit/>
          </a:bodyPr>
          <a:lstStyle/>
          <a:p>
            <a:pPr algn="ctr"/>
            <a:r>
              <a:rPr lang="en-US" altLang="zh-CN" kern="100" dirty="0">
                <a:latin typeface="Arial" panose="020B0604020202020204" pitchFamily="34" charset="0"/>
                <a:ea typeface="微软雅黑" panose="020B0503020204020204" pitchFamily="34" charset="-122"/>
                <a:cs typeface="Arial" panose="020B0604020202020204" pitchFamily="34" charset="0"/>
              </a:rPr>
              <a:t>1.</a:t>
            </a:r>
            <a:r>
              <a:rPr lang="zh-CN" altLang="zh-CN" kern="100" dirty="0">
                <a:latin typeface="Arial" panose="020B0604020202020204" pitchFamily="34" charset="0"/>
                <a:ea typeface="微软雅黑" panose="020B0503020204020204" pitchFamily="34" charset="-122"/>
                <a:cs typeface="Arial" panose="020B0604020202020204" pitchFamily="34" charset="0"/>
              </a:rPr>
              <a:t>开考前</a:t>
            </a:r>
            <a:r>
              <a:rPr lang="en-US" altLang="zh-CN" kern="100" dirty="0">
                <a:latin typeface="Arial" panose="020B0604020202020204" pitchFamily="34" charset="0"/>
                <a:ea typeface="微软雅黑" panose="020B0503020204020204" pitchFamily="34" charset="-122"/>
                <a:cs typeface="Arial" panose="020B0604020202020204" pitchFamily="34" charset="0"/>
              </a:rPr>
              <a:t>90</a:t>
            </a:r>
            <a:r>
              <a:rPr lang="zh-CN" altLang="zh-CN" kern="100" dirty="0">
                <a:latin typeface="Arial" panose="020B0604020202020204" pitchFamily="34" charset="0"/>
                <a:ea typeface="微软雅黑" panose="020B0503020204020204" pitchFamily="34" charset="-122"/>
                <a:cs typeface="Arial" panose="020B0604020202020204" pitchFamily="34" charset="0"/>
              </a:rPr>
              <a:t>分钟</a:t>
            </a:r>
            <a:endParaRPr lang="zh-CN" altLang="zh-CN" kern="100" dirty="0">
              <a:latin typeface="Arial" panose="020B0604020202020204" pitchFamily="34" charset="0"/>
              <a:ea typeface="微软雅黑" panose="020B0503020204020204" pitchFamily="34" charset="-122"/>
              <a:cs typeface="Arial" panose="020B0604020202020204" pitchFamily="34" charset="0"/>
            </a:endParaRPr>
          </a:p>
        </p:txBody>
      </p:sp>
      <p:sp>
        <p:nvSpPr>
          <p:cNvPr id="53" name="文本框 52"/>
          <p:cNvSpPr txBox="1"/>
          <p:nvPr/>
        </p:nvSpPr>
        <p:spPr>
          <a:xfrm>
            <a:off x="6319692" y="1923608"/>
            <a:ext cx="2296819" cy="368300"/>
          </a:xfrm>
          <a:prstGeom prst="rect">
            <a:avLst/>
          </a:prstGeom>
          <a:noFill/>
        </p:spPr>
        <p:txBody>
          <a:bodyPr wrap="square">
            <a:spAutoFit/>
          </a:bodyPr>
          <a:lstStyle/>
          <a:p>
            <a:pPr algn="ctr"/>
            <a:r>
              <a:rPr lang="en-US" altLang="zh-CN" kern="100" dirty="0">
                <a:latin typeface="Arial" panose="020B0604020202020204" pitchFamily="34" charset="0"/>
                <a:ea typeface="微软雅黑" panose="020B0503020204020204" pitchFamily="34" charset="-122"/>
                <a:cs typeface="Arial" panose="020B0604020202020204" pitchFamily="34" charset="0"/>
              </a:rPr>
              <a:t>2.</a:t>
            </a:r>
            <a:r>
              <a:rPr lang="zh-CN" altLang="zh-CN" kern="100" dirty="0">
                <a:latin typeface="Arial" panose="020B0604020202020204" pitchFamily="34" charset="0"/>
                <a:ea typeface="微软雅黑" panose="020B0503020204020204" pitchFamily="34" charset="-122"/>
                <a:cs typeface="Arial" panose="020B0604020202020204" pitchFamily="34" charset="0"/>
              </a:rPr>
              <a:t>开考前</a:t>
            </a:r>
            <a:r>
              <a:rPr lang="en-US" altLang="zh-CN" kern="100" dirty="0">
                <a:latin typeface="Arial" panose="020B0604020202020204" pitchFamily="34" charset="0"/>
                <a:ea typeface="微软雅黑" panose="020B0503020204020204" pitchFamily="34" charset="-122"/>
                <a:cs typeface="Arial" panose="020B0604020202020204" pitchFamily="34" charset="0"/>
              </a:rPr>
              <a:t>70</a:t>
            </a:r>
            <a:r>
              <a:rPr lang="zh-CN" altLang="zh-CN" kern="100" dirty="0">
                <a:latin typeface="Arial" panose="020B0604020202020204" pitchFamily="34" charset="0"/>
                <a:ea typeface="微软雅黑" panose="020B0503020204020204" pitchFamily="34" charset="-122"/>
                <a:cs typeface="Arial" panose="020B0604020202020204" pitchFamily="34" charset="0"/>
              </a:rPr>
              <a:t>分钟</a:t>
            </a:r>
            <a:endParaRPr lang="zh-CN" altLang="zh-CN" kern="100" dirty="0">
              <a:latin typeface="Arial" panose="020B0604020202020204" pitchFamily="34" charset="0"/>
              <a:ea typeface="微软雅黑" panose="020B0503020204020204" pitchFamily="34" charset="-122"/>
              <a:cs typeface="Arial" panose="020B0604020202020204" pitchFamily="34" charset="0"/>
            </a:endParaRPr>
          </a:p>
        </p:txBody>
      </p:sp>
      <p:sp>
        <p:nvSpPr>
          <p:cNvPr id="54" name="文本框 53"/>
          <p:cNvSpPr txBox="1"/>
          <p:nvPr/>
        </p:nvSpPr>
        <p:spPr>
          <a:xfrm>
            <a:off x="8827028" y="1923608"/>
            <a:ext cx="2296819" cy="368300"/>
          </a:xfrm>
          <a:prstGeom prst="rect">
            <a:avLst/>
          </a:prstGeom>
          <a:noFill/>
        </p:spPr>
        <p:txBody>
          <a:bodyPr wrap="square">
            <a:spAutoFit/>
          </a:bodyPr>
          <a:lstStyle/>
          <a:p>
            <a:pPr algn="ctr"/>
            <a:r>
              <a:rPr lang="en-US" altLang="zh-CN" kern="100" dirty="0">
                <a:solidFill>
                  <a:schemeClr val="bg1"/>
                </a:solidFill>
                <a:latin typeface="Arial" panose="020B0604020202020204" pitchFamily="34" charset="0"/>
                <a:ea typeface="微软雅黑" panose="020B0503020204020204" pitchFamily="34" charset="-122"/>
                <a:cs typeface="Arial" panose="020B0604020202020204" pitchFamily="34" charset="0"/>
              </a:rPr>
              <a:t>3.</a:t>
            </a:r>
            <a:r>
              <a:rPr lang="zh-CN" altLang="zh-CN" kern="100" dirty="0">
                <a:solidFill>
                  <a:schemeClr val="bg1"/>
                </a:solidFill>
                <a:latin typeface="Arial" panose="020B0604020202020204" pitchFamily="34" charset="0"/>
                <a:ea typeface="微软雅黑" panose="020B0503020204020204" pitchFamily="34" charset="-122"/>
                <a:cs typeface="Arial" panose="020B0604020202020204" pitchFamily="34" charset="0"/>
              </a:rPr>
              <a:t>开考前</a:t>
            </a:r>
            <a:r>
              <a:rPr lang="en-US" altLang="zh-CN" kern="100" dirty="0">
                <a:solidFill>
                  <a:schemeClr val="bg1"/>
                </a:solidFill>
                <a:latin typeface="Arial" panose="020B0604020202020204" pitchFamily="34" charset="0"/>
                <a:ea typeface="微软雅黑" panose="020B0503020204020204" pitchFamily="34" charset="-122"/>
                <a:cs typeface="Arial" panose="020B0604020202020204" pitchFamily="34" charset="0"/>
              </a:rPr>
              <a:t>60</a:t>
            </a:r>
            <a:r>
              <a:rPr lang="zh-CN" altLang="zh-CN" kern="100" dirty="0">
                <a:solidFill>
                  <a:schemeClr val="bg1"/>
                </a:solidFill>
                <a:latin typeface="Arial" panose="020B0604020202020204" pitchFamily="34" charset="0"/>
                <a:ea typeface="微软雅黑" panose="020B0503020204020204" pitchFamily="34" charset="-122"/>
                <a:cs typeface="Arial" panose="020B0604020202020204" pitchFamily="34" charset="0"/>
              </a:rPr>
              <a:t>分钟</a:t>
            </a:r>
            <a:endParaRPr lang="zh-CN" altLang="zh-CN" kern="1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14" name="文本框 13"/>
          <p:cNvSpPr txBox="1"/>
          <p:nvPr/>
        </p:nvSpPr>
        <p:spPr>
          <a:xfrm>
            <a:off x="759507" y="2323267"/>
            <a:ext cx="10510604" cy="4161790"/>
          </a:xfrm>
          <a:prstGeom prst="rect">
            <a:avLst/>
          </a:prstGeom>
          <a:noFill/>
        </p:spPr>
        <p:txBody>
          <a:bodyPr wrap="square" rtlCol="0">
            <a:spAutoFit/>
          </a:bodyPr>
          <a:lstStyle/>
          <a:p>
            <a:pPr algn="just">
              <a:lnSpc>
                <a:spcPct val="130000"/>
              </a:lnSpc>
              <a:spcBef>
                <a:spcPts val="300"/>
              </a:spcBef>
            </a:pPr>
            <a:r>
              <a:rPr lang="zh-CN" altLang="zh-CN" sz="1600" kern="100" dirty="0">
                <a:latin typeface="Arial" panose="020B0604020202020204" pitchFamily="34" charset="0"/>
                <a:ea typeface="微软雅黑" panose="020B0503020204020204" pitchFamily="34" charset="-122"/>
                <a:cs typeface="Arial" panose="020B0604020202020204" pitchFamily="34" charset="0"/>
              </a:rPr>
              <a:t>（</a:t>
            </a:r>
            <a:r>
              <a:rPr lang="en-US" altLang="zh-CN" sz="1600" kern="100" dirty="0">
                <a:latin typeface="Arial" panose="020B0604020202020204" pitchFamily="34" charset="0"/>
                <a:ea typeface="微软雅黑" panose="020B0503020204020204" pitchFamily="34" charset="-122"/>
                <a:cs typeface="Arial" panose="020B0604020202020204" pitchFamily="34" charset="0"/>
              </a:rPr>
              <a:t>1</a:t>
            </a:r>
            <a:r>
              <a:rPr lang="zh-CN" altLang="zh-CN" sz="1600" kern="100" dirty="0">
                <a:latin typeface="Arial" panose="020B0604020202020204" pitchFamily="34" charset="0"/>
                <a:ea typeface="微软雅黑" panose="020B0503020204020204" pitchFamily="34" charset="-122"/>
                <a:cs typeface="Arial" panose="020B0604020202020204" pitchFamily="34" charset="0"/>
              </a:rPr>
              <a:t>）经现场测量体温正常、北京健康宝为“未见异常”的考生可入楼（均为本校考生）。考生全程须佩戴口罩。</a:t>
            </a:r>
            <a:endParaRPr lang="zh-CN" altLang="zh-CN" sz="1600" kern="100" dirty="0">
              <a:latin typeface="Arial" panose="020B0604020202020204" pitchFamily="34" charset="0"/>
              <a:ea typeface="微软雅黑" panose="020B0503020204020204" pitchFamily="34" charset="-122"/>
              <a:cs typeface="Arial" panose="020B0604020202020204" pitchFamily="34" charset="0"/>
            </a:endParaRPr>
          </a:p>
          <a:p>
            <a:pPr algn="just">
              <a:lnSpc>
                <a:spcPct val="130000"/>
              </a:lnSpc>
              <a:spcBef>
                <a:spcPts val="300"/>
              </a:spcBef>
            </a:pPr>
            <a:r>
              <a:rPr lang="zh-CN" altLang="zh-CN" sz="1600" kern="100" dirty="0">
                <a:latin typeface="Arial" panose="020B0604020202020204" pitchFamily="34" charset="0"/>
                <a:ea typeface="微软雅黑" panose="020B0503020204020204" pitchFamily="34" charset="-122"/>
                <a:cs typeface="Arial" panose="020B0604020202020204" pitchFamily="34" charset="0"/>
              </a:rPr>
              <a:t>（</a:t>
            </a:r>
            <a:r>
              <a:rPr lang="en-US" altLang="zh-CN" sz="1600" kern="100" dirty="0">
                <a:latin typeface="Arial" panose="020B0604020202020204" pitchFamily="34" charset="0"/>
                <a:ea typeface="微软雅黑" panose="020B0503020204020204" pitchFamily="34" charset="-122"/>
                <a:cs typeface="Arial" panose="020B0604020202020204" pitchFamily="34" charset="0"/>
              </a:rPr>
              <a:t>2</a:t>
            </a:r>
            <a:r>
              <a:rPr lang="zh-CN" altLang="zh-CN" sz="1600" kern="100" dirty="0">
                <a:latin typeface="Arial" panose="020B0604020202020204" pitchFamily="34" charset="0"/>
                <a:ea typeface="微软雅黑" panose="020B0503020204020204" pitchFamily="34" charset="-122"/>
                <a:cs typeface="Arial" panose="020B0604020202020204" pitchFamily="34" charset="0"/>
              </a:rPr>
              <a:t>）</a:t>
            </a:r>
            <a:r>
              <a:rPr lang="zh-CN" altLang="zh-CN" sz="1600" b="1" kern="100" dirty="0">
                <a:latin typeface="Arial" panose="020B0604020202020204" pitchFamily="34" charset="0"/>
                <a:ea typeface="微软雅黑" panose="020B0503020204020204" pitchFamily="34" charset="-122"/>
                <a:cs typeface="Arial" panose="020B0604020202020204" pitchFamily="34" charset="0"/>
              </a:rPr>
              <a:t>监考员必须严格按照工作手册中的要求对进入考场考生进行检查，相貌（临时摘口罩）、身份证、准考证、座次表之间须完全信息对应</a:t>
            </a:r>
            <a:r>
              <a:rPr lang="zh-CN" altLang="zh-CN" sz="1600" b="1" kern="100" dirty="0" smtClean="0">
                <a:latin typeface="Arial" panose="020B0604020202020204" pitchFamily="34" charset="0"/>
                <a:ea typeface="微软雅黑" panose="020B0503020204020204" pitchFamily="34" charset="-122"/>
                <a:cs typeface="Arial" panose="020B0604020202020204" pitchFamily="34" charset="0"/>
              </a:rPr>
              <a:t>，</a:t>
            </a:r>
            <a:r>
              <a:rPr lang="zh-CN" altLang="en-US" sz="1600" b="1" kern="100" dirty="0" smtClean="0">
                <a:latin typeface="Arial" panose="020B0604020202020204" pitchFamily="34" charset="0"/>
                <a:ea typeface="微软雅黑" panose="020B0503020204020204" pitchFamily="34" charset="-122"/>
                <a:cs typeface="Arial" panose="020B0604020202020204" pitchFamily="34" charset="0"/>
              </a:rPr>
              <a:t>签字后</a:t>
            </a:r>
            <a:r>
              <a:rPr lang="zh-CN" altLang="zh-CN" sz="1600" b="1" kern="100" dirty="0" smtClean="0">
                <a:latin typeface="Arial" panose="020B0604020202020204" pitchFamily="34" charset="0"/>
                <a:ea typeface="微软雅黑" panose="020B0503020204020204" pitchFamily="34" charset="-122"/>
                <a:cs typeface="Arial" panose="020B0604020202020204" pitchFamily="34" charset="0"/>
              </a:rPr>
              <a:t>入场</a:t>
            </a:r>
            <a:r>
              <a:rPr lang="zh-CN" altLang="zh-CN" sz="1600" b="1" kern="100" dirty="0">
                <a:latin typeface="Arial" panose="020B0604020202020204" pitchFamily="34" charset="0"/>
                <a:ea typeface="微软雅黑" panose="020B0503020204020204" pitchFamily="34" charset="-122"/>
                <a:cs typeface="Arial" panose="020B0604020202020204" pitchFamily="34" charset="0"/>
              </a:rPr>
              <a:t>。</a:t>
            </a:r>
            <a:endParaRPr lang="zh-CN" altLang="zh-CN" sz="1600" kern="100" dirty="0">
              <a:latin typeface="Arial" panose="020B0604020202020204" pitchFamily="34" charset="0"/>
              <a:ea typeface="微软雅黑" panose="020B0503020204020204" pitchFamily="34" charset="-122"/>
              <a:cs typeface="Arial" panose="020B0604020202020204" pitchFamily="34" charset="0"/>
            </a:endParaRPr>
          </a:p>
          <a:p>
            <a:pPr algn="just">
              <a:lnSpc>
                <a:spcPct val="130000"/>
              </a:lnSpc>
              <a:spcBef>
                <a:spcPts val="300"/>
              </a:spcBef>
            </a:pPr>
            <a:r>
              <a:rPr lang="zh-CN" altLang="zh-CN" sz="1600" kern="100" dirty="0">
                <a:latin typeface="Arial" panose="020B0604020202020204" pitchFamily="34" charset="0"/>
                <a:ea typeface="微软雅黑" panose="020B0503020204020204" pitchFamily="34" charset="-122"/>
                <a:cs typeface="Arial" panose="020B0604020202020204" pitchFamily="34" charset="0"/>
              </a:rPr>
              <a:t> </a:t>
            </a:r>
            <a:r>
              <a:rPr lang="en-US" altLang="zh-CN" sz="1600" kern="100" dirty="0">
                <a:latin typeface="Arial" panose="020B0604020202020204" pitchFamily="34" charset="0"/>
                <a:ea typeface="微软雅黑" panose="020B0503020204020204" pitchFamily="34" charset="-122"/>
                <a:cs typeface="Arial" panose="020B0604020202020204" pitchFamily="34" charset="0"/>
              </a:rPr>
              <a:t>       副监考员认真核对考生的准考证、身份证，重点核对考场座次表上的考生照片与考生本人是否一致</a:t>
            </a:r>
            <a:r>
              <a:rPr lang="zh-CN" altLang="en-US" sz="1600" kern="100" dirty="0">
                <a:latin typeface="Arial" panose="020B0604020202020204" pitchFamily="34" charset="0"/>
                <a:ea typeface="微软雅黑" panose="020B0503020204020204" pitchFamily="34" charset="-122"/>
                <a:cs typeface="Arial" panose="020B0604020202020204" pitchFamily="34" charset="0"/>
              </a:rPr>
              <a:t>，</a:t>
            </a:r>
            <a:r>
              <a:rPr lang="en-US" altLang="zh-CN" sz="1600" kern="100" dirty="0">
                <a:latin typeface="Arial" panose="020B0604020202020204" pitchFamily="34" charset="0"/>
                <a:ea typeface="微软雅黑" panose="020B0503020204020204" pitchFamily="34" charset="-122"/>
                <a:cs typeface="Arial" panose="020B0604020202020204" pitchFamily="34" charset="0"/>
                <a:sym typeface="+mn-ea"/>
              </a:rPr>
              <a:t>身份核对环节考生须短暂摘下口罩。</a:t>
            </a:r>
            <a:endParaRPr lang="en-US" altLang="zh-CN" sz="1600" kern="100" dirty="0">
              <a:latin typeface="Arial" panose="020B0604020202020204" pitchFamily="34" charset="0"/>
              <a:ea typeface="微软雅黑" panose="020B0503020204020204" pitchFamily="34" charset="-122"/>
              <a:cs typeface="Arial" panose="020B0604020202020204" pitchFamily="34" charset="0"/>
            </a:endParaRPr>
          </a:p>
          <a:p>
            <a:pPr algn="just">
              <a:lnSpc>
                <a:spcPct val="130000"/>
              </a:lnSpc>
              <a:spcBef>
                <a:spcPts val="300"/>
              </a:spcBef>
            </a:pPr>
            <a:r>
              <a:rPr lang="en-US" altLang="zh-CN" sz="1600" kern="100" dirty="0">
                <a:latin typeface="Arial" panose="020B0604020202020204" pitchFamily="34" charset="0"/>
                <a:ea typeface="微软雅黑" panose="020B0503020204020204" pitchFamily="34" charset="-122"/>
                <a:cs typeface="Arial" panose="020B0604020202020204" pitchFamily="34" charset="0"/>
              </a:rPr>
              <a:t>        组织考生在考场座次表</a:t>
            </a:r>
            <a:r>
              <a:rPr lang="zh-CN" altLang="en-US" sz="1600" kern="100" dirty="0">
                <a:latin typeface="Arial" panose="020B0604020202020204" pitchFamily="34" charset="0"/>
                <a:ea typeface="微软雅黑" panose="020B0503020204020204" pitchFamily="34" charset="-122"/>
                <a:cs typeface="Arial" panose="020B0604020202020204" pitchFamily="34" charset="0"/>
              </a:rPr>
              <a:t>对应</a:t>
            </a:r>
            <a:r>
              <a:rPr lang="en-US" altLang="zh-CN" sz="1600" kern="100" dirty="0">
                <a:latin typeface="Arial" panose="020B0604020202020204" pitchFamily="34" charset="0"/>
                <a:ea typeface="微软雅黑" panose="020B0503020204020204" pitchFamily="34" charset="-122"/>
                <a:cs typeface="Arial" panose="020B0604020202020204" pitchFamily="34" charset="0"/>
              </a:rPr>
              <a:t>处签字并收取已签字的《北京地区2022年度公务员考试新冠肺炎疫情防控告知暨承诺书》，要求考生对号入座。</a:t>
            </a:r>
            <a:endParaRPr lang="en-US" altLang="zh-CN" sz="1600" kern="100" dirty="0">
              <a:latin typeface="Arial" panose="020B0604020202020204" pitchFamily="34" charset="0"/>
              <a:ea typeface="微软雅黑" panose="020B0503020204020204" pitchFamily="34" charset="-122"/>
              <a:cs typeface="Arial" panose="020B0604020202020204" pitchFamily="34" charset="0"/>
            </a:endParaRPr>
          </a:p>
          <a:p>
            <a:pPr algn="just">
              <a:lnSpc>
                <a:spcPct val="130000"/>
              </a:lnSpc>
              <a:spcBef>
                <a:spcPts val="300"/>
              </a:spcBef>
            </a:pPr>
            <a:r>
              <a:rPr lang="en-US" altLang="zh-CN" sz="1600" kern="100" dirty="0">
                <a:latin typeface="Arial" panose="020B0604020202020204" pitchFamily="34" charset="0"/>
                <a:ea typeface="微软雅黑" panose="020B0503020204020204" pitchFamily="34" charset="-122"/>
                <a:cs typeface="Arial" panose="020B0604020202020204" pitchFamily="34" charset="0"/>
              </a:rPr>
              <a:t>        未带齐证件考生到考务办公室办理身份核实登记手续。</a:t>
            </a:r>
            <a:endParaRPr lang="en-US" altLang="zh-CN" sz="1600" kern="100" dirty="0">
              <a:latin typeface="Arial" panose="020B0604020202020204" pitchFamily="34" charset="0"/>
              <a:ea typeface="微软雅黑" panose="020B0503020204020204" pitchFamily="34" charset="-122"/>
              <a:cs typeface="Arial" panose="020B0604020202020204" pitchFamily="34" charset="0"/>
            </a:endParaRPr>
          </a:p>
          <a:p>
            <a:pPr algn="just">
              <a:lnSpc>
                <a:spcPct val="130000"/>
              </a:lnSpc>
              <a:spcBef>
                <a:spcPts val="300"/>
              </a:spcBef>
            </a:pPr>
            <a:r>
              <a:rPr lang="zh-CN" altLang="zh-CN" sz="1600" kern="100" dirty="0">
                <a:latin typeface="Arial" panose="020B0604020202020204" pitchFamily="34" charset="0"/>
                <a:ea typeface="微软雅黑" panose="020B0503020204020204" pitchFamily="34" charset="-122"/>
                <a:cs typeface="Arial" panose="020B0604020202020204" pitchFamily="34" charset="0"/>
              </a:rPr>
              <a:t>（</a:t>
            </a:r>
            <a:r>
              <a:rPr lang="en-US" altLang="zh-CN" sz="1600" kern="100" dirty="0">
                <a:latin typeface="Arial" panose="020B0604020202020204" pitchFamily="34" charset="0"/>
                <a:ea typeface="微软雅黑" panose="020B0503020204020204" pitchFamily="34" charset="-122"/>
                <a:cs typeface="Arial" panose="020B0604020202020204" pitchFamily="34" charset="0"/>
              </a:rPr>
              <a:t>3</a:t>
            </a:r>
            <a:r>
              <a:rPr lang="zh-CN" altLang="zh-CN" sz="1600" kern="100" dirty="0">
                <a:latin typeface="Arial" panose="020B0604020202020204" pitchFamily="34" charset="0"/>
                <a:ea typeface="微软雅黑" panose="020B0503020204020204" pitchFamily="34" charset="-122"/>
                <a:cs typeface="Arial" panose="020B0604020202020204" pitchFamily="34" charset="0"/>
              </a:rPr>
              <a:t>）</a:t>
            </a:r>
            <a:r>
              <a:rPr lang="zh-CN" altLang="zh-CN" sz="1600" b="1" kern="100" dirty="0">
                <a:latin typeface="Arial" panose="020B0604020202020204" pitchFamily="34" charset="0"/>
                <a:ea typeface="微软雅黑" panose="020B0503020204020204" pitchFamily="34" charset="-122"/>
                <a:cs typeface="Arial" panose="020B0604020202020204" pitchFamily="34" charset="0"/>
              </a:rPr>
              <a:t>监考员要提醒、监督考生在正确的座位就座</a:t>
            </a:r>
            <a:r>
              <a:rPr lang="zh-CN" altLang="zh-CN" sz="1600" b="1" kern="100" dirty="0" smtClean="0">
                <a:latin typeface="Arial" panose="020B0604020202020204" pitchFamily="34" charset="0"/>
                <a:ea typeface="微软雅黑" panose="020B0503020204020204" pitchFamily="34" charset="-122"/>
                <a:cs typeface="Arial" panose="020B0604020202020204" pitchFamily="34" charset="0"/>
              </a:rPr>
              <a:t>，</a:t>
            </a:r>
            <a:r>
              <a:rPr lang="zh-CN" altLang="en-US" sz="1600" b="1" kern="100" dirty="0" smtClean="0">
                <a:latin typeface="Arial" panose="020B0604020202020204" pitchFamily="34" charset="0"/>
                <a:ea typeface="微软雅黑" panose="020B0503020204020204" pitchFamily="34" charset="-122"/>
                <a:cs typeface="Arial" panose="020B0604020202020204" pitchFamily="34" charset="0"/>
              </a:rPr>
              <a:t>避免发生考生坐错座位的情况。</a:t>
            </a:r>
            <a:r>
              <a:rPr lang="zh-CN" altLang="zh-CN" sz="1600" b="1" kern="100" dirty="0" smtClean="0">
                <a:latin typeface="Arial" panose="020B0604020202020204" pitchFamily="34" charset="0"/>
                <a:ea typeface="微软雅黑" panose="020B0503020204020204" pitchFamily="34" charset="-122"/>
                <a:cs typeface="Arial" panose="020B0604020202020204" pitchFamily="34" charset="0"/>
              </a:rPr>
              <a:t>反复</a:t>
            </a:r>
            <a:r>
              <a:rPr lang="zh-CN" altLang="zh-CN" sz="1600" b="1" kern="100" dirty="0">
                <a:latin typeface="Arial" panose="020B0604020202020204" pitchFamily="34" charset="0"/>
                <a:ea typeface="微软雅黑" panose="020B0503020204020204" pitchFamily="34" charset="-122"/>
                <a:cs typeface="Arial" panose="020B0604020202020204" pitchFamily="34" charset="0"/>
              </a:rPr>
              <a:t>向考生强调将禁止随身携带的物品放在放包处，尤其是手机。</a:t>
            </a:r>
            <a:endParaRPr lang="zh-CN" altLang="zh-CN" sz="1600" b="1" kern="100" dirty="0">
              <a:latin typeface="Arial" panose="020B0604020202020204" pitchFamily="34" charset="0"/>
              <a:ea typeface="微软雅黑" panose="020B0503020204020204" pitchFamily="34" charset="-122"/>
              <a:cs typeface="Arial" panose="020B0604020202020204" pitchFamily="34" charset="0"/>
            </a:endParaRPr>
          </a:p>
          <a:p>
            <a:pPr algn="just">
              <a:lnSpc>
                <a:spcPct val="130000"/>
              </a:lnSpc>
              <a:spcBef>
                <a:spcPts val="300"/>
              </a:spcBef>
            </a:pPr>
            <a:r>
              <a:rPr lang="en-US" altLang="zh-CN" sz="1600" kern="100" dirty="0">
                <a:latin typeface="Arial" panose="020B0604020202020204" pitchFamily="34" charset="0"/>
                <a:ea typeface="微软雅黑" panose="020B0503020204020204" pitchFamily="34" charset="-122"/>
                <a:cs typeface="Arial" panose="020B0604020202020204" pitchFamily="34" charset="0"/>
              </a:rPr>
              <a:t>        </a:t>
            </a:r>
            <a:r>
              <a:rPr lang="zh-CN" altLang="zh-CN" sz="1600" kern="100" dirty="0">
                <a:latin typeface="Arial" panose="020B0604020202020204" pitchFamily="34" charset="0"/>
                <a:ea typeface="微软雅黑" panose="020B0503020204020204" pitchFamily="34" charset="-122"/>
                <a:cs typeface="Arial" panose="020B0604020202020204" pitchFamily="34" charset="0"/>
              </a:rPr>
              <a:t>主监考员在考场内维持秩序，确保试题本袋等材料安全，并检查考生所坐位置是否正确。提醒考生将随身物品（例如手机、计算器、智能手表、书籍等）放到“放包处”，其中电子产品须关闭电源。</a:t>
            </a:r>
            <a:endParaRPr lang="zh-CN" altLang="zh-CN" sz="1600" kern="100" dirty="0">
              <a:latin typeface="Arial" panose="020B0604020202020204" pitchFamily="34" charset="0"/>
              <a:ea typeface="微软雅黑" panose="020B0503020204020204" pitchFamily="34" charset="-122"/>
              <a:cs typeface="Arial" panose="020B060402020202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504751" y="1470659"/>
            <a:ext cx="11129709" cy="4945907"/>
          </a:xfrm>
          <a:prstGeom prst="rect">
            <a:avLst/>
          </a:prstGeom>
          <a:solidFill>
            <a:schemeClr val="bg1"/>
          </a:solidFill>
          <a:ln>
            <a:noFill/>
          </a:ln>
          <a:effectLst>
            <a:outerShdw blurRad="11430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思源宋体 CN" panose="02020400000000000000" pitchFamily="18" charset="-122"/>
              <a:ea typeface="思源宋体 CN" panose="02020400000000000000" pitchFamily="18" charset="-122"/>
              <a:cs typeface="+mn-cs"/>
            </a:endParaRPr>
          </a:p>
        </p:txBody>
      </p:sp>
      <p:sp>
        <p:nvSpPr>
          <p:cNvPr id="41" name="矩形 40"/>
          <p:cNvSpPr/>
          <p:nvPr/>
        </p:nvSpPr>
        <p:spPr>
          <a:xfrm>
            <a:off x="0" y="6724891"/>
            <a:ext cx="12192000" cy="133109"/>
          </a:xfrm>
          <a:prstGeom prst="rect">
            <a:avLst/>
          </a:prstGeom>
          <a:solidFill>
            <a:srgbClr val="2980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nvGrpSpPr>
          <p:cNvPr id="39" name="组合 38"/>
          <p:cNvGrpSpPr/>
          <p:nvPr/>
        </p:nvGrpSpPr>
        <p:grpSpPr>
          <a:xfrm>
            <a:off x="-475301" y="264552"/>
            <a:ext cx="6645060" cy="521970"/>
            <a:chOff x="-475301" y="264552"/>
            <a:chExt cx="6645060" cy="521970"/>
          </a:xfrm>
        </p:grpSpPr>
        <p:sp>
          <p:nvSpPr>
            <p:cNvPr id="40" name="文本框 39"/>
            <p:cNvSpPr txBox="1"/>
            <p:nvPr/>
          </p:nvSpPr>
          <p:spPr>
            <a:xfrm>
              <a:off x="525244" y="264552"/>
              <a:ext cx="5644515" cy="521970"/>
            </a:xfrm>
            <a:prstGeom prst="rect">
              <a:avLst/>
            </a:prstGeom>
            <a:noFill/>
          </p:spPr>
          <p:txBody>
            <a:bodyPr wrap="none">
              <a:spAutoFit/>
            </a:bodyPr>
            <a:lstStyle/>
            <a:p>
              <a:pPr marL="0" marR="0" lvl="0" indent="0" algn="l" defTabSz="1289685" rtl="0" eaLnBrk="1" fontAlgn="auto" latinLnBrk="0" hangingPunct="1">
                <a:lnSpc>
                  <a:spcPct val="100000"/>
                </a:lnSpc>
                <a:spcBef>
                  <a:spcPts val="0"/>
                </a:spcBef>
                <a:spcAft>
                  <a:spcPts val="0"/>
                </a:spcAft>
                <a:buClrTx/>
                <a:buSzTx/>
                <a:buFontTx/>
                <a:buNone/>
                <a:defRPr/>
              </a:pPr>
              <a:r>
                <a:rPr kumimoji="0" lang="zh-CN" altLang="zh-CN" sz="2800" b="1" i="0" u="none" strike="noStrike" kern="1200" cap="none" spc="0" normalizeH="0" baseline="0" noProof="0" dirty="0">
                  <a:ln>
                    <a:noFill/>
                  </a:ln>
                  <a:solidFill>
                    <a:prstClr val="black">
                      <a:lumMod val="95000"/>
                      <a:lumOff val="5000"/>
                    </a:prstClr>
                  </a:solidFill>
                  <a:effectLst/>
                  <a:uLnTx/>
                  <a:uFillTx/>
                  <a:latin typeface="Arial" panose="020B0604020202020204" pitchFamily="34" charset="0"/>
                  <a:ea typeface="思源宋体 CN SemiBold" panose="02020600000000000000" pitchFamily="18" charset="-122"/>
                  <a:cs typeface="Arial" panose="020B0604020202020204" pitchFamily="34" charset="0"/>
                </a:rPr>
                <a:t> 三、具体监考及防疫流程相关要求</a:t>
              </a:r>
              <a:endParaRPr kumimoji="0" lang="zh-CN" altLang="zh-CN" sz="2800" b="1" i="0" u="none" strike="noStrike" kern="1200" cap="none" spc="0" normalizeH="0" baseline="0" noProof="0" dirty="0">
                <a:ln>
                  <a:noFill/>
                </a:ln>
                <a:solidFill>
                  <a:prstClr val="black">
                    <a:lumMod val="95000"/>
                    <a:lumOff val="5000"/>
                  </a:prstClr>
                </a:solidFill>
                <a:effectLst/>
                <a:uLnTx/>
                <a:uFillTx/>
                <a:latin typeface="Arial" panose="020B0604020202020204" pitchFamily="34" charset="0"/>
                <a:ea typeface="思源宋体 CN SemiBold" panose="02020600000000000000" pitchFamily="18" charset="-122"/>
                <a:cs typeface="Arial" panose="020B0604020202020204" pitchFamily="34" charset="0"/>
              </a:endParaRPr>
            </a:p>
          </p:txBody>
        </p:sp>
        <p:grpSp>
          <p:nvGrpSpPr>
            <p:cNvPr id="42" name="Group 9"/>
            <p:cNvGrpSpPr/>
            <p:nvPr/>
          </p:nvGrpSpPr>
          <p:grpSpPr>
            <a:xfrm>
              <a:off x="-475301" y="314436"/>
              <a:ext cx="962981" cy="423451"/>
              <a:chOff x="-533400" y="232331"/>
              <a:chExt cx="1914138" cy="568992"/>
            </a:xfrm>
          </p:grpSpPr>
          <p:sp>
            <p:nvSpPr>
              <p:cNvPr id="43" name="矩形: 圆角 42"/>
              <p:cNvSpPr/>
              <p:nvPr/>
            </p:nvSpPr>
            <p:spPr>
              <a:xfrm>
                <a:off x="-533400" y="232331"/>
                <a:ext cx="1914138" cy="568992"/>
              </a:xfrm>
              <a:prstGeom prst="roundRect">
                <a:avLst>
                  <a:gd name="adj" fmla="val 50000"/>
                </a:avLst>
              </a:prstGeom>
              <a:solidFill>
                <a:schemeClr val="bg1"/>
              </a:solidFill>
              <a:ln>
                <a:noFill/>
              </a:ln>
              <a:effectLst>
                <a:outerShdw blurRad="228600" algn="ctr" rotWithShape="0">
                  <a:srgbClr val="1168CA">
                    <a:alpha val="26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4" name="矩形: 圆角 43"/>
              <p:cNvSpPr/>
              <p:nvPr/>
            </p:nvSpPr>
            <p:spPr>
              <a:xfrm>
                <a:off x="-282048" y="276107"/>
                <a:ext cx="1619605" cy="481440"/>
              </a:xfrm>
              <a:prstGeom prst="roundRect">
                <a:avLst>
                  <a:gd name="adj" fmla="val 50000"/>
                </a:avLst>
              </a:prstGeom>
              <a:gradFill flip="none" rotWithShape="1">
                <a:gsLst>
                  <a:gs pos="0">
                    <a:srgbClr val="4198E1"/>
                  </a:gs>
                  <a:gs pos="100000">
                    <a:srgbClr val="1168CA"/>
                  </a:gs>
                </a:gsLst>
                <a:lin ang="8100000" scaled="1"/>
                <a:tileRect/>
              </a:gradFill>
              <a:ln>
                <a:noFill/>
              </a:ln>
              <a:effectLst>
                <a:outerShdw blurRad="228600" algn="ctr" rotWithShape="0">
                  <a:srgbClr val="1168CA">
                    <a:alpha val="26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grpSp>
        <p:nvGrpSpPr>
          <p:cNvPr id="8" name="组合 7"/>
          <p:cNvGrpSpPr/>
          <p:nvPr/>
        </p:nvGrpSpPr>
        <p:grpSpPr>
          <a:xfrm>
            <a:off x="58553" y="523718"/>
            <a:ext cx="3771900" cy="1171020"/>
            <a:chOff x="937260" y="2533558"/>
            <a:chExt cx="3771900" cy="1171020"/>
          </a:xfrm>
        </p:grpSpPr>
        <p:sp>
          <p:nvSpPr>
            <p:cNvPr id="6" name="文本框 5"/>
            <p:cNvSpPr txBox="1"/>
            <p:nvPr/>
          </p:nvSpPr>
          <p:spPr>
            <a:xfrm>
              <a:off x="937260" y="2533558"/>
              <a:ext cx="377190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zh-CN" sz="2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33" name="矩形: 圆角 32"/>
            <p:cNvSpPr/>
            <p:nvPr/>
          </p:nvSpPr>
          <p:spPr>
            <a:xfrm>
              <a:off x="1415754" y="3184302"/>
              <a:ext cx="2152814" cy="520276"/>
            </a:xfrm>
            <a:prstGeom prst="roundRect">
              <a:avLst>
                <a:gd name="adj" fmla="val 5000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 </a:t>
              </a:r>
              <a:r>
                <a:rPr kumimoji="0" lang="zh-CN" altLang="zh-CN" sz="1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考试日</a:t>
              </a:r>
              <a:endParaRPr kumimoji="0" lang="zh-CN" altLang="zh-CN" sz="1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p:txBody>
        </p:sp>
      </p:grpSp>
      <p:grpSp>
        <p:nvGrpSpPr>
          <p:cNvPr id="11" name="组合 10"/>
          <p:cNvGrpSpPr/>
          <p:nvPr/>
        </p:nvGrpSpPr>
        <p:grpSpPr>
          <a:xfrm>
            <a:off x="935272" y="1876448"/>
            <a:ext cx="10504887" cy="446995"/>
            <a:chOff x="701040" y="1703557"/>
            <a:chExt cx="9649942" cy="446995"/>
          </a:xfrm>
          <a:solidFill>
            <a:srgbClr val="2980D6"/>
          </a:solidFill>
        </p:grpSpPr>
        <p:sp>
          <p:nvSpPr>
            <p:cNvPr id="10" name="箭头: V 形 9"/>
            <p:cNvSpPr/>
            <p:nvPr/>
          </p:nvSpPr>
          <p:spPr>
            <a:xfrm>
              <a:off x="701040" y="1703557"/>
              <a:ext cx="2448560" cy="446995"/>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等线" panose="02010600030101010101" charset="-122"/>
                <a:ea typeface="等线" panose="02010600030101010101" charset="-122"/>
                <a:cs typeface="+mn-cs"/>
              </a:endParaRPr>
            </a:p>
          </p:txBody>
        </p:sp>
        <p:sp>
          <p:nvSpPr>
            <p:cNvPr id="48" name="箭头: V 形 47"/>
            <p:cNvSpPr/>
            <p:nvPr/>
          </p:nvSpPr>
          <p:spPr>
            <a:xfrm>
              <a:off x="3101501" y="1703557"/>
              <a:ext cx="2448560" cy="446995"/>
            </a:xfrm>
            <a:prstGeom prst="chevron">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
          <p:nvSpPr>
            <p:cNvPr id="49" name="箭头: V 形 48"/>
            <p:cNvSpPr/>
            <p:nvPr/>
          </p:nvSpPr>
          <p:spPr>
            <a:xfrm>
              <a:off x="5501962" y="1703557"/>
              <a:ext cx="2448560" cy="446995"/>
            </a:xfrm>
            <a:prstGeom prst="chevron">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
          <p:nvSpPr>
            <p:cNvPr id="50" name="箭头: V 形 49"/>
            <p:cNvSpPr/>
            <p:nvPr/>
          </p:nvSpPr>
          <p:spPr>
            <a:xfrm>
              <a:off x="7902422" y="1703557"/>
              <a:ext cx="2448560" cy="446995"/>
            </a:xfrm>
            <a:prstGeom prst="chevron">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grpSp>
      <p:sp>
        <p:nvSpPr>
          <p:cNvPr id="51" name="文本框 50"/>
          <p:cNvSpPr txBox="1"/>
          <p:nvPr/>
        </p:nvSpPr>
        <p:spPr>
          <a:xfrm>
            <a:off x="961452" y="1923608"/>
            <a:ext cx="2613132" cy="368300"/>
          </a:xfrm>
          <a:prstGeom prst="rect">
            <a:avLst/>
          </a:prstGeom>
          <a:noFill/>
        </p:spPr>
        <p:txBody>
          <a:bodyPr wrap="square">
            <a:spAutoFit/>
          </a:bodyPr>
          <a:lstStyle/>
          <a:p>
            <a:pPr algn="ctr"/>
            <a:r>
              <a:rPr lang="en-US" altLang="zh-CN" kern="100" dirty="0">
                <a:solidFill>
                  <a:prstClr val="white"/>
                </a:solidFill>
                <a:latin typeface="Arial" panose="020B0604020202020204" pitchFamily="34" charset="0"/>
                <a:ea typeface="微软雅黑" panose="020B0503020204020204" pitchFamily="34" charset="-122"/>
                <a:cs typeface="Arial" panose="020B0604020202020204" pitchFamily="34" charset="0"/>
              </a:rPr>
              <a:t>4.</a:t>
            </a:r>
            <a:r>
              <a:rPr lang="zh-CN" altLang="zh-CN" kern="100" dirty="0">
                <a:solidFill>
                  <a:prstClr val="white"/>
                </a:solidFill>
                <a:latin typeface="Arial" panose="020B0604020202020204" pitchFamily="34" charset="0"/>
                <a:ea typeface="微软雅黑" panose="020B0503020204020204" pitchFamily="34" charset="-122"/>
                <a:cs typeface="Arial" panose="020B0604020202020204" pitchFamily="34" charset="0"/>
              </a:rPr>
              <a:t>开考前</a:t>
            </a:r>
            <a:r>
              <a:rPr lang="en-US" altLang="zh-CN" kern="100" dirty="0">
                <a:solidFill>
                  <a:prstClr val="white"/>
                </a:solidFill>
                <a:latin typeface="Arial" panose="020B0604020202020204" pitchFamily="34" charset="0"/>
                <a:ea typeface="微软雅黑" panose="020B0503020204020204" pitchFamily="34" charset="-122"/>
                <a:cs typeface="Arial" panose="020B0604020202020204" pitchFamily="34" charset="0"/>
              </a:rPr>
              <a:t>30</a:t>
            </a:r>
            <a:r>
              <a:rPr lang="zh-CN" altLang="zh-CN" kern="100" dirty="0">
                <a:solidFill>
                  <a:prstClr val="white"/>
                </a:solidFill>
                <a:latin typeface="Arial" panose="020B0604020202020204" pitchFamily="34" charset="0"/>
                <a:ea typeface="微软雅黑" panose="020B0503020204020204" pitchFamily="34" charset="-122"/>
                <a:cs typeface="Arial" panose="020B0604020202020204" pitchFamily="34" charset="0"/>
              </a:rPr>
              <a:t>分钟</a:t>
            </a:r>
            <a:endParaRPr lang="zh-CN" altLang="zh-CN" kern="100" dirty="0">
              <a:solidFill>
                <a:prstClr val="white"/>
              </a:solidFill>
              <a:latin typeface="Arial" panose="020B0604020202020204" pitchFamily="34" charset="0"/>
              <a:ea typeface="微软雅黑" panose="020B0503020204020204" pitchFamily="34" charset="-122"/>
              <a:cs typeface="Arial" panose="020B0604020202020204" pitchFamily="34" charset="0"/>
            </a:endParaRPr>
          </a:p>
        </p:txBody>
      </p:sp>
      <p:sp>
        <p:nvSpPr>
          <p:cNvPr id="53" name="文本框 52"/>
          <p:cNvSpPr txBox="1"/>
          <p:nvPr/>
        </p:nvSpPr>
        <p:spPr>
          <a:xfrm>
            <a:off x="3732702" y="1923608"/>
            <a:ext cx="2296819" cy="368300"/>
          </a:xfrm>
          <a:prstGeom prst="rect">
            <a:avLst/>
          </a:prstGeom>
          <a:noFill/>
        </p:spPr>
        <p:txBody>
          <a:bodyPr wrap="square">
            <a:spAutoFit/>
          </a:bodyPr>
          <a:lstStyle/>
          <a:p>
            <a:pPr algn="ctr"/>
            <a:r>
              <a:rPr lang="en-US"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rPr>
              <a:t>5.</a:t>
            </a:r>
            <a:r>
              <a:rPr lang="zh-CN"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rPr>
              <a:t>开考前</a:t>
            </a:r>
            <a:r>
              <a:rPr lang="en-US"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rPr>
              <a:t>10</a:t>
            </a:r>
            <a:r>
              <a:rPr lang="zh-CN"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rPr>
              <a:t>分钟</a:t>
            </a:r>
            <a:endParaRPr lang="zh-CN"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54" name="文本框 53"/>
          <p:cNvSpPr txBox="1"/>
          <p:nvPr/>
        </p:nvSpPr>
        <p:spPr>
          <a:xfrm>
            <a:off x="6346083" y="1923608"/>
            <a:ext cx="2296819" cy="368300"/>
          </a:xfrm>
          <a:prstGeom prst="rect">
            <a:avLst/>
          </a:prstGeom>
          <a:noFill/>
        </p:spPr>
        <p:txBody>
          <a:bodyPr wrap="square">
            <a:spAutoFit/>
          </a:bodyPr>
          <a:lstStyle/>
          <a:p>
            <a:pPr algn="ctr"/>
            <a:r>
              <a:rPr lang="en-US"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rPr>
              <a:t>6.</a:t>
            </a:r>
            <a:r>
              <a:rPr lang="zh-CN"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rPr>
              <a:t>考试开始</a:t>
            </a:r>
            <a:endParaRPr lang="zh-CN"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14" name="文本框 13"/>
          <p:cNvSpPr txBox="1"/>
          <p:nvPr/>
        </p:nvSpPr>
        <p:spPr>
          <a:xfrm>
            <a:off x="663575" y="2785110"/>
            <a:ext cx="5497830" cy="3328670"/>
          </a:xfrm>
          <a:prstGeom prst="rect">
            <a:avLst/>
          </a:prstGeom>
          <a:noFill/>
        </p:spPr>
        <p:txBody>
          <a:bodyPr wrap="square" rtlCol="0">
            <a:spAutoFit/>
          </a:bodyPr>
          <a:lstStyle/>
          <a:p>
            <a:pPr algn="ctr">
              <a:lnSpc>
                <a:spcPct val="130000"/>
              </a:lnSpc>
            </a:pPr>
            <a:r>
              <a:rPr lang="zh-CN" altLang="zh-CN" sz="2400" b="1" kern="100" dirty="0">
                <a:solidFill>
                  <a:prstClr val="black"/>
                </a:solidFill>
                <a:latin typeface="Arial" panose="020B0604020202020204" pitchFamily="34" charset="0"/>
                <a:ea typeface="微软雅黑" panose="020B0503020204020204" pitchFamily="34" charset="-122"/>
                <a:cs typeface="Arial" panose="020B0604020202020204" pitchFamily="34" charset="0"/>
              </a:rPr>
              <a:t>开始广播（</a:t>
            </a:r>
            <a:r>
              <a:rPr lang="zh-CN" altLang="zh-CN" sz="2400" kern="100" dirty="0">
                <a:solidFill>
                  <a:prstClr val="black"/>
                </a:solidFill>
                <a:latin typeface="Arial" panose="020B0604020202020204" pitchFamily="34" charset="0"/>
                <a:ea typeface="微软雅黑" panose="020B0503020204020204" pitchFamily="34" charset="-122"/>
                <a:cs typeface="Arial" panose="020B0604020202020204" pitchFamily="34" charset="0"/>
              </a:rPr>
              <a:t>教室内电脑桌面有音频，可用多媒体播放</a:t>
            </a:r>
            <a:r>
              <a:rPr lang="zh-CN" altLang="zh-CN" sz="2400" b="1" kern="100" dirty="0">
                <a:solidFill>
                  <a:prstClr val="black"/>
                </a:solidFill>
                <a:latin typeface="Arial" panose="020B0604020202020204" pitchFamily="34" charset="0"/>
                <a:ea typeface="微软雅黑" panose="020B0503020204020204" pitchFamily="34" charset="-122"/>
                <a:cs typeface="Arial" panose="020B0604020202020204" pitchFamily="34" charset="0"/>
              </a:rPr>
              <a:t>）或人工宣读各项规定</a:t>
            </a:r>
            <a:endParaRPr lang="zh-CN" altLang="zh-CN" sz="2400" b="1" kern="100" dirty="0">
              <a:solidFill>
                <a:prstClr val="black"/>
              </a:solidFill>
              <a:latin typeface="Arial" panose="020B0604020202020204" pitchFamily="34" charset="0"/>
              <a:ea typeface="微软雅黑" panose="020B0503020204020204" pitchFamily="34" charset="-122"/>
              <a:cs typeface="Arial" panose="020B0604020202020204" pitchFamily="34" charset="0"/>
            </a:endParaRPr>
          </a:p>
          <a:p>
            <a:pPr algn="l">
              <a:lnSpc>
                <a:spcPct val="130000"/>
              </a:lnSpc>
            </a:pPr>
            <a:r>
              <a:rPr lang="zh-CN" altLang="zh-CN"/>
              <a:t>1.《考场规则》</a:t>
            </a:r>
            <a:r>
              <a:rPr lang="en-US" altLang="zh-CN"/>
              <a:t>P88</a:t>
            </a:r>
            <a:endParaRPr lang="zh-CN" altLang="zh-CN"/>
          </a:p>
          <a:p>
            <a:pPr algn="l">
              <a:lnSpc>
                <a:spcPct val="130000"/>
              </a:lnSpc>
            </a:pPr>
            <a:r>
              <a:rPr lang="zh-CN" altLang="zh-CN"/>
              <a:t>2.《公务员录用违规违纪行为处理办法》（节选）</a:t>
            </a:r>
            <a:r>
              <a:rPr lang="en-US" altLang="zh-CN"/>
              <a:t>P90</a:t>
            </a:r>
            <a:endParaRPr lang="zh-CN" altLang="zh-CN"/>
          </a:p>
          <a:p>
            <a:pPr algn="l">
              <a:lnSpc>
                <a:spcPct val="130000"/>
              </a:lnSpc>
            </a:pPr>
            <a:r>
              <a:rPr lang="zh-CN" altLang="zh-CN"/>
              <a:t>3.《中华人民共和国刑法修正案（九）》有关考试违法行为处理的规定  </a:t>
            </a:r>
            <a:r>
              <a:rPr lang="en-US" altLang="zh-CN"/>
              <a:t>P15</a:t>
            </a:r>
            <a:endParaRPr lang="en-US" altLang="zh-CN"/>
          </a:p>
          <a:p>
            <a:pPr algn="l">
              <a:lnSpc>
                <a:spcPct val="130000"/>
              </a:lnSpc>
            </a:pPr>
            <a:r>
              <a:rPr lang="zh-CN" altLang="en-US" sz="2400" b="1"/>
              <a:t>播放完毕后关闭多媒体</a:t>
            </a:r>
            <a:endParaRPr lang="zh-CN" altLang="en-US" sz="2400" b="1"/>
          </a:p>
        </p:txBody>
      </p:sp>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319507" y="2715362"/>
            <a:ext cx="4758186" cy="3172124"/>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525244" y="1470659"/>
            <a:ext cx="11129709" cy="4945907"/>
          </a:xfrm>
          <a:prstGeom prst="rect">
            <a:avLst/>
          </a:prstGeom>
          <a:solidFill>
            <a:schemeClr val="bg1"/>
          </a:solidFill>
          <a:ln>
            <a:noFill/>
          </a:ln>
          <a:effectLst>
            <a:outerShdw blurRad="11430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思源宋体 CN" panose="02020400000000000000" pitchFamily="18" charset="-122"/>
              <a:ea typeface="思源宋体 CN" panose="02020400000000000000" pitchFamily="18" charset="-122"/>
              <a:cs typeface="+mn-cs"/>
            </a:endParaRPr>
          </a:p>
        </p:txBody>
      </p:sp>
      <p:sp>
        <p:nvSpPr>
          <p:cNvPr id="41" name="矩形 40"/>
          <p:cNvSpPr/>
          <p:nvPr/>
        </p:nvSpPr>
        <p:spPr>
          <a:xfrm>
            <a:off x="0" y="6724891"/>
            <a:ext cx="12192000" cy="133109"/>
          </a:xfrm>
          <a:prstGeom prst="rect">
            <a:avLst/>
          </a:prstGeom>
          <a:solidFill>
            <a:srgbClr val="2980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nvGrpSpPr>
          <p:cNvPr id="39" name="组合 38"/>
          <p:cNvGrpSpPr/>
          <p:nvPr/>
        </p:nvGrpSpPr>
        <p:grpSpPr>
          <a:xfrm>
            <a:off x="-475301" y="264552"/>
            <a:ext cx="6645060" cy="521970"/>
            <a:chOff x="-475301" y="264552"/>
            <a:chExt cx="6645060" cy="521970"/>
          </a:xfrm>
        </p:grpSpPr>
        <p:sp>
          <p:nvSpPr>
            <p:cNvPr id="40" name="文本框 39"/>
            <p:cNvSpPr txBox="1"/>
            <p:nvPr/>
          </p:nvSpPr>
          <p:spPr>
            <a:xfrm>
              <a:off x="525244" y="264552"/>
              <a:ext cx="5644515" cy="521970"/>
            </a:xfrm>
            <a:prstGeom prst="rect">
              <a:avLst/>
            </a:prstGeom>
            <a:noFill/>
          </p:spPr>
          <p:txBody>
            <a:bodyPr wrap="none">
              <a:spAutoFit/>
            </a:bodyPr>
            <a:lstStyle/>
            <a:p>
              <a:pPr marL="0" marR="0" lvl="0" indent="0" algn="l" defTabSz="1289685" rtl="0" eaLnBrk="1" fontAlgn="auto" latinLnBrk="0" hangingPunct="1">
                <a:lnSpc>
                  <a:spcPct val="100000"/>
                </a:lnSpc>
                <a:spcBef>
                  <a:spcPts val="0"/>
                </a:spcBef>
                <a:spcAft>
                  <a:spcPts val="0"/>
                </a:spcAft>
                <a:buClrTx/>
                <a:buSzTx/>
                <a:buFontTx/>
                <a:buNone/>
                <a:defRPr/>
              </a:pPr>
              <a:r>
                <a:rPr kumimoji="0" lang="zh-CN" altLang="zh-CN" sz="2800" b="1" i="0" u="none" strike="noStrike" kern="1200" cap="none" spc="0" normalizeH="0" baseline="0" noProof="0" dirty="0">
                  <a:ln>
                    <a:noFill/>
                  </a:ln>
                  <a:solidFill>
                    <a:prstClr val="black">
                      <a:lumMod val="95000"/>
                      <a:lumOff val="5000"/>
                    </a:prstClr>
                  </a:solidFill>
                  <a:effectLst/>
                  <a:uLnTx/>
                  <a:uFillTx/>
                  <a:latin typeface="Arial" panose="020B0604020202020204" pitchFamily="34" charset="0"/>
                  <a:ea typeface="思源宋体 CN SemiBold" panose="02020600000000000000" pitchFamily="18" charset="-122"/>
                  <a:cs typeface="Arial" panose="020B0604020202020204" pitchFamily="34" charset="0"/>
                </a:rPr>
                <a:t> 三、具体监考及防疫流程相关要求</a:t>
              </a:r>
              <a:endParaRPr kumimoji="0" lang="zh-CN" altLang="zh-CN" sz="2800" b="1" i="0" u="none" strike="noStrike" kern="1200" cap="none" spc="0" normalizeH="0" baseline="0" noProof="0" dirty="0">
                <a:ln>
                  <a:noFill/>
                </a:ln>
                <a:solidFill>
                  <a:prstClr val="black">
                    <a:lumMod val="95000"/>
                    <a:lumOff val="5000"/>
                  </a:prstClr>
                </a:solidFill>
                <a:effectLst/>
                <a:uLnTx/>
                <a:uFillTx/>
                <a:latin typeface="Arial" panose="020B0604020202020204" pitchFamily="34" charset="0"/>
                <a:ea typeface="思源宋体 CN SemiBold" panose="02020600000000000000" pitchFamily="18" charset="-122"/>
                <a:cs typeface="Arial" panose="020B0604020202020204" pitchFamily="34" charset="0"/>
              </a:endParaRPr>
            </a:p>
          </p:txBody>
        </p:sp>
        <p:grpSp>
          <p:nvGrpSpPr>
            <p:cNvPr id="42" name="Group 9"/>
            <p:cNvGrpSpPr/>
            <p:nvPr/>
          </p:nvGrpSpPr>
          <p:grpSpPr>
            <a:xfrm>
              <a:off x="-475301" y="314436"/>
              <a:ext cx="962981" cy="423451"/>
              <a:chOff x="-533400" y="232331"/>
              <a:chExt cx="1914138" cy="568992"/>
            </a:xfrm>
          </p:grpSpPr>
          <p:sp>
            <p:nvSpPr>
              <p:cNvPr id="43" name="矩形: 圆角 42"/>
              <p:cNvSpPr/>
              <p:nvPr/>
            </p:nvSpPr>
            <p:spPr>
              <a:xfrm>
                <a:off x="-533400" y="232331"/>
                <a:ext cx="1914138" cy="568992"/>
              </a:xfrm>
              <a:prstGeom prst="roundRect">
                <a:avLst>
                  <a:gd name="adj" fmla="val 50000"/>
                </a:avLst>
              </a:prstGeom>
              <a:solidFill>
                <a:schemeClr val="bg1"/>
              </a:solidFill>
              <a:ln>
                <a:noFill/>
              </a:ln>
              <a:effectLst>
                <a:outerShdw blurRad="228600" algn="ctr" rotWithShape="0">
                  <a:srgbClr val="1168CA">
                    <a:alpha val="26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4" name="矩形: 圆角 43"/>
              <p:cNvSpPr/>
              <p:nvPr/>
            </p:nvSpPr>
            <p:spPr>
              <a:xfrm>
                <a:off x="-282048" y="276107"/>
                <a:ext cx="1619605" cy="481440"/>
              </a:xfrm>
              <a:prstGeom prst="roundRect">
                <a:avLst>
                  <a:gd name="adj" fmla="val 50000"/>
                </a:avLst>
              </a:prstGeom>
              <a:gradFill flip="none" rotWithShape="1">
                <a:gsLst>
                  <a:gs pos="0">
                    <a:srgbClr val="4198E1"/>
                  </a:gs>
                  <a:gs pos="100000">
                    <a:srgbClr val="1168CA"/>
                  </a:gs>
                </a:gsLst>
                <a:lin ang="8100000" scaled="1"/>
                <a:tileRect/>
              </a:gradFill>
              <a:ln>
                <a:noFill/>
              </a:ln>
              <a:effectLst>
                <a:outerShdw blurRad="228600" algn="ctr" rotWithShape="0">
                  <a:srgbClr val="1168CA">
                    <a:alpha val="26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grpSp>
        <p:nvGrpSpPr>
          <p:cNvPr id="8" name="组合 7"/>
          <p:cNvGrpSpPr/>
          <p:nvPr/>
        </p:nvGrpSpPr>
        <p:grpSpPr>
          <a:xfrm>
            <a:off x="58553" y="523718"/>
            <a:ext cx="3771900" cy="1171020"/>
            <a:chOff x="937260" y="2533558"/>
            <a:chExt cx="3771900" cy="1171020"/>
          </a:xfrm>
        </p:grpSpPr>
        <p:sp>
          <p:nvSpPr>
            <p:cNvPr id="6" name="文本框 5"/>
            <p:cNvSpPr txBox="1"/>
            <p:nvPr/>
          </p:nvSpPr>
          <p:spPr>
            <a:xfrm>
              <a:off x="937260" y="2533558"/>
              <a:ext cx="377190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zh-CN" sz="2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33" name="矩形: 圆角 32"/>
            <p:cNvSpPr/>
            <p:nvPr/>
          </p:nvSpPr>
          <p:spPr>
            <a:xfrm>
              <a:off x="1415754" y="3184302"/>
              <a:ext cx="2152814" cy="520276"/>
            </a:xfrm>
            <a:prstGeom prst="roundRect">
              <a:avLst>
                <a:gd name="adj" fmla="val 5000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 </a:t>
              </a:r>
              <a:r>
                <a:rPr kumimoji="0" lang="zh-CN" altLang="zh-CN" sz="1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考试日</a:t>
              </a:r>
              <a:endParaRPr kumimoji="0" lang="zh-CN" altLang="zh-CN" sz="1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p:txBody>
        </p:sp>
      </p:grpSp>
      <p:grpSp>
        <p:nvGrpSpPr>
          <p:cNvPr id="11" name="组合 10"/>
          <p:cNvGrpSpPr/>
          <p:nvPr/>
        </p:nvGrpSpPr>
        <p:grpSpPr>
          <a:xfrm>
            <a:off x="935272" y="1876448"/>
            <a:ext cx="10504887" cy="446995"/>
            <a:chOff x="701040" y="1703557"/>
            <a:chExt cx="9649942" cy="446995"/>
          </a:xfrm>
          <a:solidFill>
            <a:srgbClr val="2980D6"/>
          </a:solidFill>
        </p:grpSpPr>
        <p:sp>
          <p:nvSpPr>
            <p:cNvPr id="10" name="箭头: V 形 9"/>
            <p:cNvSpPr/>
            <p:nvPr/>
          </p:nvSpPr>
          <p:spPr>
            <a:xfrm>
              <a:off x="701040" y="1703557"/>
              <a:ext cx="2448560" cy="446995"/>
            </a:xfrm>
            <a:prstGeom prst="chevron">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等线" panose="02010600030101010101" charset="-122"/>
                <a:ea typeface="等线" panose="02010600030101010101" charset="-122"/>
                <a:cs typeface="+mn-cs"/>
              </a:endParaRPr>
            </a:p>
          </p:txBody>
        </p:sp>
        <p:sp>
          <p:nvSpPr>
            <p:cNvPr id="48" name="箭头: V 形 47"/>
            <p:cNvSpPr/>
            <p:nvPr/>
          </p:nvSpPr>
          <p:spPr>
            <a:xfrm>
              <a:off x="3101501" y="1703557"/>
              <a:ext cx="2448560" cy="446995"/>
            </a:xfrm>
            <a:prstGeom prst="chevron">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等线" panose="02010600030101010101" charset="-122"/>
                <a:ea typeface="等线" panose="02010600030101010101" charset="-122"/>
                <a:cs typeface="+mn-cs"/>
              </a:endParaRPr>
            </a:p>
          </p:txBody>
        </p:sp>
        <p:sp>
          <p:nvSpPr>
            <p:cNvPr id="49" name="箭头: V 形 48"/>
            <p:cNvSpPr/>
            <p:nvPr/>
          </p:nvSpPr>
          <p:spPr>
            <a:xfrm>
              <a:off x="5501962" y="1703557"/>
              <a:ext cx="2448560" cy="446995"/>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
          <p:nvSpPr>
            <p:cNvPr id="50" name="箭头: V 形 49"/>
            <p:cNvSpPr/>
            <p:nvPr/>
          </p:nvSpPr>
          <p:spPr>
            <a:xfrm>
              <a:off x="7902422" y="1703557"/>
              <a:ext cx="2448560" cy="446995"/>
            </a:xfrm>
            <a:prstGeom prst="chevron">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grpSp>
      <p:sp>
        <p:nvSpPr>
          <p:cNvPr id="51" name="文本框 50"/>
          <p:cNvSpPr txBox="1"/>
          <p:nvPr/>
        </p:nvSpPr>
        <p:spPr>
          <a:xfrm>
            <a:off x="3414499" y="1915988"/>
            <a:ext cx="2613132" cy="368300"/>
          </a:xfrm>
          <a:prstGeom prst="rect">
            <a:avLst/>
          </a:prstGeom>
          <a:noFill/>
        </p:spPr>
        <p:txBody>
          <a:bodyPr wrap="square">
            <a:spAutoFit/>
          </a:bodyPr>
          <a:lstStyle/>
          <a:p>
            <a:pPr algn="ctr"/>
            <a:r>
              <a:rPr lang="en-US"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rPr>
              <a:t>4.</a:t>
            </a:r>
            <a:r>
              <a:rPr lang="zh-CN"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rPr>
              <a:t>开考前</a:t>
            </a:r>
            <a:r>
              <a:rPr lang="en-US"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rPr>
              <a:t>30</a:t>
            </a:r>
            <a:r>
              <a:rPr lang="zh-CN"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rPr>
              <a:t>分钟</a:t>
            </a:r>
            <a:endParaRPr lang="zh-CN"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53" name="文本框 52"/>
          <p:cNvSpPr txBox="1"/>
          <p:nvPr/>
        </p:nvSpPr>
        <p:spPr>
          <a:xfrm>
            <a:off x="6319692" y="1923608"/>
            <a:ext cx="2296819" cy="368300"/>
          </a:xfrm>
          <a:prstGeom prst="rect">
            <a:avLst/>
          </a:prstGeom>
          <a:noFill/>
        </p:spPr>
        <p:txBody>
          <a:bodyPr wrap="square">
            <a:spAutoFit/>
          </a:bodyPr>
          <a:lstStyle/>
          <a:p>
            <a:pPr algn="ctr"/>
            <a:r>
              <a:rPr lang="en-US" altLang="zh-CN" kern="100" dirty="0">
                <a:solidFill>
                  <a:prstClr val="white"/>
                </a:solidFill>
                <a:latin typeface="Arial" panose="020B0604020202020204" pitchFamily="34" charset="0"/>
                <a:ea typeface="微软雅黑" panose="020B0503020204020204" pitchFamily="34" charset="-122"/>
                <a:cs typeface="Arial" panose="020B0604020202020204" pitchFamily="34" charset="0"/>
              </a:rPr>
              <a:t>5.</a:t>
            </a:r>
            <a:r>
              <a:rPr lang="zh-CN" altLang="zh-CN" kern="100" dirty="0">
                <a:solidFill>
                  <a:prstClr val="white"/>
                </a:solidFill>
                <a:latin typeface="Arial" panose="020B0604020202020204" pitchFamily="34" charset="0"/>
                <a:ea typeface="微软雅黑" panose="020B0503020204020204" pitchFamily="34" charset="-122"/>
                <a:cs typeface="Arial" panose="020B0604020202020204" pitchFamily="34" charset="0"/>
              </a:rPr>
              <a:t>开考前</a:t>
            </a:r>
            <a:r>
              <a:rPr lang="en-US" altLang="zh-CN" kern="100" dirty="0">
                <a:solidFill>
                  <a:prstClr val="white"/>
                </a:solidFill>
                <a:latin typeface="Arial" panose="020B0604020202020204" pitchFamily="34" charset="0"/>
                <a:ea typeface="微软雅黑" panose="020B0503020204020204" pitchFamily="34" charset="-122"/>
                <a:cs typeface="Arial" panose="020B0604020202020204" pitchFamily="34" charset="0"/>
              </a:rPr>
              <a:t>10</a:t>
            </a:r>
            <a:r>
              <a:rPr lang="zh-CN" altLang="zh-CN" kern="100" dirty="0">
                <a:solidFill>
                  <a:prstClr val="white"/>
                </a:solidFill>
                <a:latin typeface="Arial" panose="020B0604020202020204" pitchFamily="34" charset="0"/>
                <a:ea typeface="微软雅黑" panose="020B0503020204020204" pitchFamily="34" charset="-122"/>
                <a:cs typeface="Arial" panose="020B0604020202020204" pitchFamily="34" charset="0"/>
              </a:rPr>
              <a:t>分钟</a:t>
            </a:r>
            <a:endParaRPr lang="zh-CN" altLang="zh-CN" kern="100" dirty="0">
              <a:solidFill>
                <a:prstClr val="white"/>
              </a:solidFill>
              <a:latin typeface="Arial" panose="020B0604020202020204" pitchFamily="34" charset="0"/>
              <a:ea typeface="微软雅黑" panose="020B0503020204020204" pitchFamily="34" charset="-122"/>
              <a:cs typeface="Arial" panose="020B0604020202020204" pitchFamily="34" charset="0"/>
            </a:endParaRPr>
          </a:p>
        </p:txBody>
      </p:sp>
      <p:sp>
        <p:nvSpPr>
          <p:cNvPr id="54" name="文本框 53"/>
          <p:cNvSpPr txBox="1"/>
          <p:nvPr/>
        </p:nvSpPr>
        <p:spPr>
          <a:xfrm>
            <a:off x="8827028" y="1923608"/>
            <a:ext cx="2296819" cy="368300"/>
          </a:xfrm>
          <a:prstGeom prst="rect">
            <a:avLst/>
          </a:prstGeom>
          <a:noFill/>
        </p:spPr>
        <p:txBody>
          <a:bodyPr wrap="square">
            <a:spAutoFit/>
          </a:bodyPr>
          <a:lstStyle/>
          <a:p>
            <a:pPr algn="ctr"/>
            <a:r>
              <a:rPr lang="en-US"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rPr>
              <a:t>6.</a:t>
            </a:r>
            <a:r>
              <a:rPr lang="zh-CN"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rPr>
              <a:t>考试开始</a:t>
            </a:r>
            <a:endParaRPr lang="zh-CN"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grpSp>
        <p:nvGrpSpPr>
          <p:cNvPr id="12" name="组合 11"/>
          <p:cNvGrpSpPr/>
          <p:nvPr/>
        </p:nvGrpSpPr>
        <p:grpSpPr>
          <a:xfrm>
            <a:off x="1186815" y="2489825"/>
            <a:ext cx="10320655" cy="2915157"/>
            <a:chOff x="1578623" y="2709123"/>
            <a:chExt cx="9017684" cy="2915097"/>
          </a:xfrm>
        </p:grpSpPr>
        <p:sp>
          <p:nvSpPr>
            <p:cNvPr id="74" name="稻壳儿春秋广告/盗版必究        原创来源：http://chn.docer.com/works?userid=199329941#!/work_time"/>
            <p:cNvSpPr/>
            <p:nvPr/>
          </p:nvSpPr>
          <p:spPr bwMode="auto">
            <a:xfrm>
              <a:off x="1578623" y="2975827"/>
              <a:ext cx="738616" cy="738615"/>
            </a:xfrm>
            <a:prstGeom prst="teardrop">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b="1" dirty="0">
                <a:solidFill>
                  <a:schemeClr val="tx1">
                    <a:lumMod val="75000"/>
                    <a:lumOff val="25000"/>
                  </a:schemeClr>
                </a:solidFill>
                <a:latin typeface="思源宋体 CN" panose="02020400000000000000" pitchFamily="18" charset="-122"/>
                <a:ea typeface="思源宋体 CN" panose="02020400000000000000" pitchFamily="18" charset="-122"/>
                <a:sym typeface="+mn-lt"/>
              </a:endParaRPr>
            </a:p>
          </p:txBody>
        </p:sp>
        <p:sp>
          <p:nvSpPr>
            <p:cNvPr id="81" name="稻壳儿春秋广告/盗版必究        原创来源：http://chn.docer.com/works?userid=199329941#!/work_time"/>
            <p:cNvSpPr/>
            <p:nvPr/>
          </p:nvSpPr>
          <p:spPr bwMode="auto">
            <a:xfrm>
              <a:off x="1582507" y="4885605"/>
              <a:ext cx="738616" cy="738615"/>
            </a:xfrm>
            <a:prstGeom prst="teardrop">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b="1" dirty="0">
                <a:solidFill>
                  <a:schemeClr val="tx1">
                    <a:lumMod val="75000"/>
                    <a:lumOff val="25000"/>
                  </a:schemeClr>
                </a:solidFill>
                <a:latin typeface="思源宋体 CN" panose="02020400000000000000" pitchFamily="18" charset="-122"/>
                <a:ea typeface="思源宋体 CN" panose="02020400000000000000" pitchFamily="18" charset="-122"/>
                <a:sym typeface="+mn-lt"/>
              </a:endParaRPr>
            </a:p>
          </p:txBody>
        </p:sp>
        <p:sp>
          <p:nvSpPr>
            <p:cNvPr id="7" name="文本框 6"/>
            <p:cNvSpPr txBox="1"/>
            <p:nvPr/>
          </p:nvSpPr>
          <p:spPr>
            <a:xfrm>
              <a:off x="1661108" y="3106851"/>
              <a:ext cx="606910" cy="460366"/>
            </a:xfrm>
            <a:prstGeom prst="rect">
              <a:avLst/>
            </a:prstGeom>
            <a:noFill/>
          </p:spPr>
          <p:txBody>
            <a:bodyPr wrap="square" rtlCol="0">
              <a:spAutoFit/>
            </a:bodyPr>
            <a:lstStyle/>
            <a:p>
              <a:pPr algn="ctr"/>
              <a:r>
                <a:rPr lang="en-US" altLang="zh-CN" sz="2400" b="1" dirty="0">
                  <a:solidFill>
                    <a:schemeClr val="bg1"/>
                  </a:solidFill>
                  <a:latin typeface="Arial" panose="020B0604020202020204" pitchFamily="34" charset="0"/>
                  <a:cs typeface="Arial" panose="020B0604020202020204" pitchFamily="34" charset="0"/>
                </a:rPr>
                <a:t>01</a:t>
              </a:r>
              <a:endParaRPr lang="zh-CN" altLang="en-US" sz="2400" b="1" dirty="0">
                <a:solidFill>
                  <a:schemeClr val="bg1"/>
                </a:solidFill>
                <a:latin typeface="Arial" panose="020B0604020202020204" pitchFamily="34" charset="0"/>
                <a:cs typeface="Arial" panose="020B0604020202020204" pitchFamily="34" charset="0"/>
              </a:endParaRPr>
            </a:p>
          </p:txBody>
        </p:sp>
        <p:sp>
          <p:nvSpPr>
            <p:cNvPr id="84" name="文本框 83"/>
            <p:cNvSpPr txBox="1"/>
            <p:nvPr/>
          </p:nvSpPr>
          <p:spPr>
            <a:xfrm>
              <a:off x="1661108" y="4962900"/>
              <a:ext cx="606910" cy="460366"/>
            </a:xfrm>
            <a:prstGeom prst="rect">
              <a:avLst/>
            </a:prstGeom>
            <a:noFill/>
          </p:spPr>
          <p:txBody>
            <a:bodyPr wrap="square" rtlCol="0">
              <a:spAutoFit/>
            </a:bodyPr>
            <a:lstStyle/>
            <a:p>
              <a:pPr algn="ctr"/>
              <a:r>
                <a:rPr lang="en-US" altLang="zh-CN" sz="2400" b="1" dirty="0">
                  <a:solidFill>
                    <a:schemeClr val="bg1"/>
                  </a:solidFill>
                  <a:latin typeface="Arial" panose="020B0604020202020204" pitchFamily="34" charset="0"/>
                  <a:cs typeface="Arial" panose="020B0604020202020204" pitchFamily="34" charset="0"/>
                </a:rPr>
                <a:t>03</a:t>
              </a:r>
              <a:endParaRPr lang="zh-CN" altLang="en-US" sz="2400" b="1" dirty="0">
                <a:solidFill>
                  <a:schemeClr val="bg1"/>
                </a:solidFill>
                <a:latin typeface="Arial" panose="020B0604020202020204" pitchFamily="34" charset="0"/>
                <a:cs typeface="Arial" panose="020B0604020202020204" pitchFamily="34" charset="0"/>
              </a:endParaRPr>
            </a:p>
          </p:txBody>
        </p:sp>
        <p:sp>
          <p:nvSpPr>
            <p:cNvPr id="9" name="文本框 8"/>
            <p:cNvSpPr txBox="1"/>
            <p:nvPr/>
          </p:nvSpPr>
          <p:spPr>
            <a:xfrm>
              <a:off x="2371734" y="2727547"/>
              <a:ext cx="3736975" cy="2011003"/>
            </a:xfrm>
            <a:prstGeom prst="rect">
              <a:avLst/>
            </a:prstGeom>
            <a:noFill/>
          </p:spPr>
          <p:txBody>
            <a:bodyPr wrap="square" rtlCol="0">
              <a:spAutoFit/>
            </a:bodyPr>
            <a:lstStyle/>
            <a:p>
              <a:pPr algn="just">
                <a:lnSpc>
                  <a:spcPct val="130000"/>
                </a:lnSpc>
              </a:pPr>
              <a:r>
                <a:rPr lang="zh-CN" altLang="zh-CN" sz="1600" kern="100" dirty="0">
                  <a:solidFill>
                    <a:prstClr val="black"/>
                  </a:solidFill>
                  <a:latin typeface="Arial" panose="020B0604020202020204" pitchFamily="34" charset="0"/>
                  <a:ea typeface="微软雅黑" panose="020B0503020204020204" pitchFamily="34" charset="-122"/>
                  <a:cs typeface="Arial" panose="020B0604020202020204" pitchFamily="34" charset="0"/>
                </a:rPr>
                <a:t>按要求公示试卷，让考生验封签字（</a:t>
              </a:r>
              <a:r>
                <a:rPr lang="zh-CN" altLang="en-US" sz="1600" kern="100" dirty="0">
                  <a:solidFill>
                    <a:prstClr val="black"/>
                  </a:solidFill>
                  <a:latin typeface="Arial" panose="020B0604020202020204" pitchFamily="34" charset="0"/>
                  <a:ea typeface="微软雅黑" panose="020B0503020204020204" pitchFamily="34" charset="-122"/>
                  <a:cs typeface="Arial" panose="020B0604020202020204" pitchFamily="34" charset="0"/>
                  <a:sym typeface="+mn-ea"/>
                </a:rPr>
                <a:t>试题本袋</a:t>
              </a:r>
              <a:r>
                <a:rPr lang="en-US" altLang="zh-CN" sz="1600" kern="100" dirty="0">
                  <a:solidFill>
                    <a:prstClr val="black"/>
                  </a:solidFill>
                  <a:latin typeface="Arial" panose="020B0604020202020204" pitchFamily="34" charset="0"/>
                  <a:ea typeface="微软雅黑" panose="020B0503020204020204" pitchFamily="34" charset="-122"/>
                  <a:cs typeface="Arial" panose="020B0604020202020204" pitchFamily="34" charset="0"/>
                  <a:sym typeface="+mn-ea"/>
                </a:rPr>
                <a:t>/</a:t>
              </a:r>
              <a:r>
                <a:rPr lang="zh-CN" altLang="en-US" sz="1600" kern="100" dirty="0">
                  <a:solidFill>
                    <a:prstClr val="black"/>
                  </a:solidFill>
                  <a:latin typeface="Arial" panose="020B0604020202020204" pitchFamily="34" charset="0"/>
                  <a:ea typeface="微软雅黑" panose="020B0503020204020204" pitchFamily="34" charset="-122"/>
                  <a:cs typeface="Arial" panose="020B0604020202020204" pitchFamily="34" charset="0"/>
                  <a:sym typeface="+mn-ea"/>
                </a:rPr>
                <a:t>答题卡袋）</a:t>
              </a:r>
              <a:r>
                <a:rPr lang="zh-CN" altLang="zh-CN" sz="1600" kern="100" dirty="0">
                  <a:solidFill>
                    <a:prstClr val="black"/>
                  </a:solidFill>
                  <a:latin typeface="Arial" panose="020B0604020202020204" pitchFamily="34" charset="0"/>
                  <a:ea typeface="微软雅黑" panose="020B0503020204020204" pitchFamily="34" charset="-122"/>
                  <a:cs typeface="Arial" panose="020B0604020202020204" pitchFamily="34" charset="0"/>
                </a:rPr>
                <a:t>，之后拆封，向考生发放各项材料。未到考生不发。</a:t>
              </a:r>
              <a:endParaRPr lang="zh-CN" altLang="zh-CN" sz="1600" kern="100" dirty="0">
                <a:solidFill>
                  <a:prstClr val="black"/>
                </a:solidFill>
                <a:latin typeface="Arial" panose="020B0604020202020204" pitchFamily="34" charset="0"/>
                <a:ea typeface="微软雅黑" panose="020B0503020204020204" pitchFamily="34" charset="-122"/>
                <a:cs typeface="Arial" panose="020B0604020202020204" pitchFamily="34" charset="0"/>
              </a:endParaRPr>
            </a:p>
            <a:p>
              <a:pPr algn="just">
                <a:lnSpc>
                  <a:spcPct val="130000"/>
                </a:lnSpc>
              </a:pPr>
              <a:r>
                <a:rPr lang="zh-CN" altLang="en-US" sz="1600" kern="100" dirty="0">
                  <a:solidFill>
                    <a:prstClr val="black"/>
                  </a:solidFill>
                  <a:latin typeface="Arial" panose="020B0604020202020204" pitchFamily="34" charset="0"/>
                  <a:ea typeface="微软雅黑" panose="020B0503020204020204" pitchFamily="34" charset="-122"/>
                  <a:cs typeface="Arial" panose="020B0604020202020204" pitchFamily="34" charset="0"/>
                </a:rPr>
                <a:t>专业、申论：先发答题卡</a:t>
              </a:r>
              <a:r>
                <a:rPr lang="en-US" altLang="zh-CN" sz="1600" kern="100" dirty="0">
                  <a:solidFill>
                    <a:prstClr val="black"/>
                  </a:solidFill>
                  <a:latin typeface="Arial" panose="020B0604020202020204" pitchFamily="34" charset="0"/>
                  <a:ea typeface="微软雅黑" panose="020B0503020204020204" pitchFamily="34" charset="-122"/>
                  <a:cs typeface="Arial" panose="020B0604020202020204" pitchFamily="34" charset="0"/>
                </a:rPr>
                <a:t>  </a:t>
              </a:r>
              <a:r>
                <a:rPr lang="zh-CN" altLang="en-US" sz="1600" kern="100" dirty="0">
                  <a:solidFill>
                    <a:prstClr val="black"/>
                  </a:solidFill>
                  <a:latin typeface="Arial" panose="020B0604020202020204" pitchFamily="34" charset="0"/>
                  <a:ea typeface="微软雅黑" panose="020B0503020204020204" pitchFamily="34" charset="-122"/>
                  <a:cs typeface="Arial" panose="020B0604020202020204" pitchFamily="34" charset="0"/>
                </a:rPr>
                <a:t>再发试题本</a:t>
              </a:r>
              <a:r>
                <a:rPr lang="en-US" altLang="zh-CN" sz="1600" kern="100" dirty="0">
                  <a:solidFill>
                    <a:prstClr val="black"/>
                  </a:solidFill>
                  <a:latin typeface="Arial" panose="020B0604020202020204" pitchFamily="34" charset="0"/>
                  <a:ea typeface="微软雅黑" panose="020B0503020204020204" pitchFamily="34" charset="-122"/>
                  <a:cs typeface="Arial" panose="020B0604020202020204" pitchFamily="34" charset="0"/>
                </a:rPr>
                <a:t>  </a:t>
              </a:r>
              <a:endParaRPr lang="en-US" altLang="zh-CN" sz="1600" kern="100" dirty="0">
                <a:solidFill>
                  <a:prstClr val="black"/>
                </a:solidFill>
                <a:latin typeface="Arial" panose="020B0604020202020204" pitchFamily="34" charset="0"/>
                <a:ea typeface="微软雅黑" panose="020B0503020204020204" pitchFamily="34" charset="-122"/>
                <a:cs typeface="Arial" panose="020B0604020202020204" pitchFamily="34" charset="0"/>
              </a:endParaRPr>
            </a:p>
            <a:p>
              <a:pPr algn="just">
                <a:lnSpc>
                  <a:spcPct val="130000"/>
                </a:lnSpc>
              </a:pPr>
              <a:r>
                <a:rPr lang="zh-CN" altLang="en-US" sz="1600" kern="100" dirty="0">
                  <a:solidFill>
                    <a:prstClr val="black"/>
                  </a:solidFill>
                  <a:latin typeface="Arial" panose="020B0604020202020204" pitchFamily="34" charset="0"/>
                  <a:ea typeface="微软雅黑" panose="020B0503020204020204" pitchFamily="34" charset="-122"/>
                  <a:cs typeface="Arial" panose="020B0604020202020204" pitchFamily="34" charset="0"/>
                </a:rPr>
                <a:t>行测：卷卡合一一起发</a:t>
              </a:r>
              <a:endParaRPr lang="zh-CN" altLang="en-US" sz="1600" kern="100" dirty="0">
                <a:solidFill>
                  <a:prstClr val="black"/>
                </a:solidFill>
                <a:latin typeface="Arial" panose="020B0604020202020204" pitchFamily="34" charset="0"/>
                <a:ea typeface="微软雅黑" panose="020B0503020204020204" pitchFamily="34" charset="-122"/>
                <a:cs typeface="Arial" panose="020B0604020202020204" pitchFamily="34" charset="0"/>
              </a:endParaRPr>
            </a:p>
            <a:p>
              <a:pPr algn="just">
                <a:lnSpc>
                  <a:spcPct val="130000"/>
                </a:lnSpc>
              </a:pPr>
              <a:r>
                <a:rPr lang="zh-CN" altLang="en-US" sz="1600" kern="100" dirty="0">
                  <a:solidFill>
                    <a:prstClr val="black"/>
                  </a:solidFill>
                  <a:latin typeface="Arial" panose="020B0604020202020204" pitchFamily="34" charset="0"/>
                  <a:ea typeface="微软雅黑" panose="020B0503020204020204" pitchFamily="34" charset="-122"/>
                  <a:cs typeface="Arial" panose="020B0604020202020204" pitchFamily="34" charset="0"/>
                </a:rPr>
                <a:t>考生阅读说明，不得向后翻页。</a:t>
              </a:r>
              <a:endParaRPr lang="zh-CN" altLang="en-US" sz="1600" kern="100" dirty="0">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87" name="文本框 86"/>
            <p:cNvSpPr txBox="1"/>
            <p:nvPr/>
          </p:nvSpPr>
          <p:spPr>
            <a:xfrm>
              <a:off x="6859292" y="2709123"/>
              <a:ext cx="3737015" cy="2087837"/>
            </a:xfrm>
            <a:prstGeom prst="rect">
              <a:avLst/>
            </a:prstGeom>
            <a:noFill/>
          </p:spPr>
          <p:txBody>
            <a:bodyPr wrap="square" rtlCol="0">
              <a:spAutoFit/>
            </a:bodyPr>
            <a:lstStyle/>
            <a:p>
              <a:pPr algn="just">
                <a:lnSpc>
                  <a:spcPct val="130000"/>
                </a:lnSpc>
                <a:spcBef>
                  <a:spcPts val="600"/>
                </a:spcBef>
              </a:pPr>
              <a:r>
                <a:rPr lang="zh-CN" altLang="zh-CN" sz="1600" kern="100" dirty="0">
                  <a:solidFill>
                    <a:prstClr val="black"/>
                  </a:solidFill>
                  <a:latin typeface="Arial" panose="020B0604020202020204" pitchFamily="34" charset="0"/>
                  <a:ea typeface="微软雅黑" panose="020B0503020204020204" pitchFamily="34" charset="-122"/>
                  <a:cs typeface="Arial" panose="020B0604020202020204" pitchFamily="34" charset="0"/>
                </a:rPr>
                <a:t>行测科目为卷卡合一试卷，监考员须严格按照工作手册中《行政职业能力测验卷卡合一操作注意事项》要求操作，</a:t>
              </a:r>
              <a:r>
                <a:rPr lang="zh-CN" altLang="zh-CN" sz="1600" b="1" kern="100" dirty="0">
                  <a:solidFill>
                    <a:prstClr val="black"/>
                  </a:solidFill>
                  <a:latin typeface="Arial" panose="020B0604020202020204" pitchFamily="34" charset="0"/>
                  <a:ea typeface="微软雅黑" panose="020B0503020204020204" pitchFamily="34" charset="-122"/>
                  <a:cs typeface="Arial" panose="020B0604020202020204" pitchFamily="34" charset="0"/>
                </a:rPr>
                <a:t>严禁监考员替考生将试题本尾页的答题卡撕下！</a:t>
              </a:r>
              <a:endParaRPr lang="zh-CN" altLang="zh-CN" sz="1600" kern="100" dirty="0">
                <a:solidFill>
                  <a:prstClr val="black"/>
                </a:solidFill>
                <a:latin typeface="Arial" panose="020B0604020202020204" pitchFamily="34" charset="0"/>
                <a:ea typeface="微软雅黑" panose="020B0503020204020204" pitchFamily="34" charset="-122"/>
                <a:cs typeface="Arial" panose="020B0604020202020204" pitchFamily="34" charset="0"/>
              </a:endParaRPr>
            </a:p>
            <a:p>
              <a:pPr algn="just">
                <a:lnSpc>
                  <a:spcPct val="130000"/>
                </a:lnSpc>
                <a:spcBef>
                  <a:spcPts val="600"/>
                </a:spcBef>
              </a:pPr>
              <a:r>
                <a:rPr lang="zh-CN" altLang="zh-CN" sz="1600" kern="100" dirty="0">
                  <a:solidFill>
                    <a:prstClr val="black"/>
                  </a:solidFill>
                  <a:latin typeface="Arial" panose="020B0604020202020204" pitchFamily="34" charset="0"/>
                  <a:ea typeface="微软雅黑" panose="020B0503020204020204" pitchFamily="34" charset="-122"/>
                  <a:cs typeface="Arial" panose="020B0604020202020204" pitchFamily="34" charset="0"/>
                </a:rPr>
                <a:t>考生必须在配套答题卡上作答，卷卡不一致将影响考试成绩。</a:t>
              </a:r>
              <a:endParaRPr lang="zh-CN" altLang="zh-CN" sz="1600" kern="100" dirty="0">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3" name="组合 12"/>
          <p:cNvGrpSpPr/>
          <p:nvPr/>
        </p:nvGrpSpPr>
        <p:grpSpPr>
          <a:xfrm>
            <a:off x="2191620" y="2821118"/>
            <a:ext cx="8777009" cy="2653282"/>
            <a:chOff x="2191620" y="2975827"/>
            <a:chExt cx="8777009" cy="2653282"/>
          </a:xfrm>
        </p:grpSpPr>
        <p:sp>
          <p:nvSpPr>
            <p:cNvPr id="76" name="稻壳儿春秋广告/盗版必究        原创来源：http://chn.docer.com/works?userid=199329941#!/work_time"/>
            <p:cNvSpPr/>
            <p:nvPr/>
          </p:nvSpPr>
          <p:spPr bwMode="auto">
            <a:xfrm>
              <a:off x="6431805" y="2975827"/>
              <a:ext cx="738616" cy="738615"/>
            </a:xfrm>
            <a:prstGeom prst="teardrop">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b="1" dirty="0">
                <a:solidFill>
                  <a:schemeClr val="tx1">
                    <a:lumMod val="75000"/>
                    <a:lumOff val="25000"/>
                  </a:schemeClr>
                </a:solidFill>
                <a:latin typeface="思源宋体 CN" panose="02020400000000000000" pitchFamily="18" charset="-122"/>
                <a:ea typeface="思源宋体 CN" panose="02020400000000000000" pitchFamily="18" charset="-122"/>
                <a:sym typeface="+mn-lt"/>
              </a:endParaRPr>
            </a:p>
          </p:txBody>
        </p:sp>
        <p:sp>
          <p:nvSpPr>
            <p:cNvPr id="79" name="稻壳儿春秋广告/盗版必究        原创来源：http://chn.docer.com/works?userid=199329941#!/work_time"/>
            <p:cNvSpPr/>
            <p:nvPr/>
          </p:nvSpPr>
          <p:spPr bwMode="auto">
            <a:xfrm>
              <a:off x="6431805" y="4759247"/>
              <a:ext cx="738616" cy="738615"/>
            </a:xfrm>
            <a:prstGeom prst="teardrop">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b="1" dirty="0">
                <a:solidFill>
                  <a:schemeClr val="tx1">
                    <a:lumMod val="75000"/>
                    <a:lumOff val="25000"/>
                  </a:schemeClr>
                </a:solidFill>
                <a:latin typeface="思源宋体 CN" panose="02020400000000000000" pitchFamily="18" charset="-122"/>
                <a:ea typeface="思源宋体 CN" panose="02020400000000000000" pitchFamily="18" charset="-122"/>
                <a:sym typeface="+mn-lt"/>
              </a:endParaRPr>
            </a:p>
          </p:txBody>
        </p:sp>
        <p:sp>
          <p:nvSpPr>
            <p:cNvPr id="83" name="文本框 82"/>
            <p:cNvSpPr txBox="1"/>
            <p:nvPr/>
          </p:nvSpPr>
          <p:spPr>
            <a:xfrm>
              <a:off x="6497658" y="3106851"/>
              <a:ext cx="606910" cy="461665"/>
            </a:xfrm>
            <a:prstGeom prst="rect">
              <a:avLst/>
            </a:prstGeom>
            <a:noFill/>
          </p:spPr>
          <p:txBody>
            <a:bodyPr wrap="square" rtlCol="0">
              <a:spAutoFit/>
            </a:bodyPr>
            <a:lstStyle/>
            <a:p>
              <a:pPr algn="ctr"/>
              <a:r>
                <a:rPr lang="en-US" altLang="zh-CN" sz="2400" b="1" dirty="0">
                  <a:solidFill>
                    <a:schemeClr val="bg1"/>
                  </a:solidFill>
                  <a:latin typeface="Arial" panose="020B0604020202020204" pitchFamily="34" charset="0"/>
                  <a:cs typeface="Arial" panose="020B0604020202020204" pitchFamily="34" charset="0"/>
                </a:rPr>
                <a:t>02</a:t>
              </a:r>
              <a:endParaRPr lang="zh-CN" altLang="en-US" sz="2400" b="1" dirty="0">
                <a:solidFill>
                  <a:schemeClr val="bg1"/>
                </a:solidFill>
                <a:latin typeface="Arial" panose="020B0604020202020204" pitchFamily="34" charset="0"/>
                <a:cs typeface="Arial" panose="020B0604020202020204" pitchFamily="34" charset="0"/>
              </a:endParaRPr>
            </a:p>
          </p:txBody>
        </p:sp>
        <p:sp>
          <p:nvSpPr>
            <p:cNvPr id="85" name="文本框 84"/>
            <p:cNvSpPr txBox="1"/>
            <p:nvPr/>
          </p:nvSpPr>
          <p:spPr>
            <a:xfrm>
              <a:off x="6497658" y="4898136"/>
              <a:ext cx="606910" cy="461665"/>
            </a:xfrm>
            <a:prstGeom prst="rect">
              <a:avLst/>
            </a:prstGeom>
            <a:noFill/>
          </p:spPr>
          <p:txBody>
            <a:bodyPr wrap="square" rtlCol="0">
              <a:spAutoFit/>
            </a:bodyPr>
            <a:lstStyle/>
            <a:p>
              <a:pPr algn="ctr"/>
              <a:r>
                <a:rPr lang="en-US" altLang="zh-CN" sz="2400" b="1" dirty="0">
                  <a:solidFill>
                    <a:schemeClr val="bg1"/>
                  </a:solidFill>
                  <a:latin typeface="Arial" panose="020B0604020202020204" pitchFamily="34" charset="0"/>
                  <a:cs typeface="Arial" panose="020B0604020202020204" pitchFamily="34" charset="0"/>
                </a:rPr>
                <a:t>04</a:t>
              </a:r>
              <a:endParaRPr lang="zh-CN" altLang="en-US" sz="2400" b="1" dirty="0">
                <a:solidFill>
                  <a:schemeClr val="bg1"/>
                </a:solidFill>
                <a:latin typeface="Arial" panose="020B0604020202020204" pitchFamily="34" charset="0"/>
                <a:cs typeface="Arial" panose="020B0604020202020204" pitchFamily="34" charset="0"/>
              </a:endParaRPr>
            </a:p>
          </p:txBody>
        </p:sp>
        <p:sp>
          <p:nvSpPr>
            <p:cNvPr id="86" name="文本框 85"/>
            <p:cNvSpPr txBox="1"/>
            <p:nvPr/>
          </p:nvSpPr>
          <p:spPr>
            <a:xfrm>
              <a:off x="2191620" y="4898224"/>
              <a:ext cx="3246120" cy="730885"/>
            </a:xfrm>
            <a:prstGeom prst="rect">
              <a:avLst/>
            </a:prstGeom>
            <a:noFill/>
          </p:spPr>
          <p:txBody>
            <a:bodyPr wrap="square" rtlCol="0">
              <a:spAutoFit/>
            </a:bodyPr>
            <a:lstStyle/>
            <a:p>
              <a:pPr algn="just">
                <a:lnSpc>
                  <a:spcPct val="130000"/>
                </a:lnSpc>
                <a:spcBef>
                  <a:spcPts val="600"/>
                </a:spcBef>
              </a:pPr>
              <a:r>
                <a:rPr lang="zh-CN" altLang="zh-CN" sz="1600" kern="100" dirty="0">
                  <a:solidFill>
                    <a:prstClr val="black"/>
                  </a:solidFill>
                  <a:latin typeface="Arial" panose="020B0604020202020204" pitchFamily="34" charset="0"/>
                  <a:ea typeface="微软雅黑" panose="020B0503020204020204" pitchFamily="34" charset="-122"/>
                  <a:cs typeface="Arial" panose="020B0604020202020204" pitchFamily="34" charset="0"/>
                </a:rPr>
                <a:t>所有要发放的材料须先核对清点、再按考生座位号顺序发放。</a:t>
              </a:r>
              <a:endParaRPr lang="zh-CN" altLang="zh-CN" sz="1600" kern="100" dirty="0">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88" name="文本框 87"/>
            <p:cNvSpPr txBox="1"/>
            <p:nvPr/>
          </p:nvSpPr>
          <p:spPr>
            <a:xfrm>
              <a:off x="7231615" y="4898181"/>
              <a:ext cx="3737014" cy="730885"/>
            </a:xfrm>
            <a:prstGeom prst="rect">
              <a:avLst/>
            </a:prstGeom>
            <a:noFill/>
          </p:spPr>
          <p:txBody>
            <a:bodyPr wrap="square" rtlCol="0">
              <a:spAutoFit/>
            </a:bodyPr>
            <a:lstStyle/>
            <a:p>
              <a:pPr algn="just">
                <a:lnSpc>
                  <a:spcPct val="130000"/>
                </a:lnSpc>
                <a:spcBef>
                  <a:spcPts val="600"/>
                </a:spcBef>
              </a:pPr>
              <a:r>
                <a:rPr lang="zh-CN" altLang="zh-CN" sz="1600" kern="100" dirty="0">
                  <a:solidFill>
                    <a:prstClr val="black"/>
                  </a:solidFill>
                  <a:latin typeface="Arial" panose="020B0604020202020204" pitchFamily="34" charset="0"/>
                  <a:ea typeface="微软雅黑" panose="020B0503020204020204" pitchFamily="34" charset="-122"/>
                  <a:cs typeface="Arial" panose="020B0604020202020204" pitchFamily="34" charset="0"/>
                </a:rPr>
                <a:t>已发放给考生的答题卡和试题本，监考员均不能再调换，特殊情况请示考务办。</a:t>
              </a:r>
              <a:endParaRPr lang="zh-CN" altLang="zh-CN" sz="1600" kern="100" dirty="0">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525244" y="1470659"/>
            <a:ext cx="11129709" cy="4945907"/>
          </a:xfrm>
          <a:prstGeom prst="rect">
            <a:avLst/>
          </a:prstGeom>
          <a:solidFill>
            <a:schemeClr val="bg1"/>
          </a:solidFill>
          <a:ln>
            <a:noFill/>
          </a:ln>
          <a:effectLst>
            <a:outerShdw blurRad="11430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思源宋体 CN" panose="02020400000000000000" pitchFamily="18" charset="-122"/>
              <a:ea typeface="思源宋体 CN" panose="02020400000000000000" pitchFamily="18" charset="-122"/>
              <a:cs typeface="+mn-cs"/>
            </a:endParaRPr>
          </a:p>
        </p:txBody>
      </p:sp>
      <p:sp>
        <p:nvSpPr>
          <p:cNvPr id="41" name="矩形 40"/>
          <p:cNvSpPr/>
          <p:nvPr/>
        </p:nvSpPr>
        <p:spPr>
          <a:xfrm>
            <a:off x="0" y="6724891"/>
            <a:ext cx="12192000" cy="133109"/>
          </a:xfrm>
          <a:prstGeom prst="rect">
            <a:avLst/>
          </a:prstGeom>
          <a:solidFill>
            <a:srgbClr val="2980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nvGrpSpPr>
          <p:cNvPr id="39" name="组合 38"/>
          <p:cNvGrpSpPr/>
          <p:nvPr/>
        </p:nvGrpSpPr>
        <p:grpSpPr>
          <a:xfrm>
            <a:off x="-475301" y="264552"/>
            <a:ext cx="6645060" cy="521970"/>
            <a:chOff x="-475301" y="264552"/>
            <a:chExt cx="6645060" cy="521970"/>
          </a:xfrm>
        </p:grpSpPr>
        <p:sp>
          <p:nvSpPr>
            <p:cNvPr id="40" name="文本框 39"/>
            <p:cNvSpPr txBox="1"/>
            <p:nvPr/>
          </p:nvSpPr>
          <p:spPr>
            <a:xfrm>
              <a:off x="525244" y="264552"/>
              <a:ext cx="5644515" cy="521970"/>
            </a:xfrm>
            <a:prstGeom prst="rect">
              <a:avLst/>
            </a:prstGeom>
            <a:noFill/>
          </p:spPr>
          <p:txBody>
            <a:bodyPr wrap="none">
              <a:spAutoFit/>
            </a:bodyPr>
            <a:lstStyle/>
            <a:p>
              <a:pPr marL="0" marR="0" lvl="0" indent="0" algn="l" defTabSz="1289685" rtl="0" eaLnBrk="1" fontAlgn="auto" latinLnBrk="0" hangingPunct="1">
                <a:lnSpc>
                  <a:spcPct val="100000"/>
                </a:lnSpc>
                <a:spcBef>
                  <a:spcPts val="0"/>
                </a:spcBef>
                <a:spcAft>
                  <a:spcPts val="0"/>
                </a:spcAft>
                <a:buClrTx/>
                <a:buSzTx/>
                <a:buFontTx/>
                <a:buNone/>
                <a:defRPr/>
              </a:pPr>
              <a:r>
                <a:rPr kumimoji="0" lang="zh-CN" altLang="zh-CN" sz="2800" b="1" i="0" u="none" strike="noStrike" kern="1200" cap="none" spc="0" normalizeH="0" baseline="0" noProof="0" dirty="0">
                  <a:ln>
                    <a:noFill/>
                  </a:ln>
                  <a:solidFill>
                    <a:prstClr val="black">
                      <a:lumMod val="95000"/>
                      <a:lumOff val="5000"/>
                    </a:prstClr>
                  </a:solidFill>
                  <a:effectLst/>
                  <a:uLnTx/>
                  <a:uFillTx/>
                  <a:latin typeface="Arial" panose="020B0604020202020204" pitchFamily="34" charset="0"/>
                  <a:ea typeface="思源宋体 CN SemiBold" panose="02020600000000000000" pitchFamily="18" charset="-122"/>
                  <a:cs typeface="Arial" panose="020B0604020202020204" pitchFamily="34" charset="0"/>
                </a:rPr>
                <a:t> 三、具体监考及防疫流程相关要求</a:t>
              </a:r>
              <a:endParaRPr kumimoji="0" lang="zh-CN" altLang="zh-CN" sz="2800" b="1" i="0" u="none" strike="noStrike" kern="1200" cap="none" spc="0" normalizeH="0" baseline="0" noProof="0" dirty="0">
                <a:ln>
                  <a:noFill/>
                </a:ln>
                <a:solidFill>
                  <a:prstClr val="black">
                    <a:lumMod val="95000"/>
                    <a:lumOff val="5000"/>
                  </a:prstClr>
                </a:solidFill>
                <a:effectLst/>
                <a:uLnTx/>
                <a:uFillTx/>
                <a:latin typeface="Arial" panose="020B0604020202020204" pitchFamily="34" charset="0"/>
                <a:ea typeface="思源宋体 CN SemiBold" panose="02020600000000000000" pitchFamily="18" charset="-122"/>
                <a:cs typeface="Arial" panose="020B0604020202020204" pitchFamily="34" charset="0"/>
              </a:endParaRPr>
            </a:p>
          </p:txBody>
        </p:sp>
        <p:grpSp>
          <p:nvGrpSpPr>
            <p:cNvPr id="42" name="Group 9"/>
            <p:cNvGrpSpPr/>
            <p:nvPr/>
          </p:nvGrpSpPr>
          <p:grpSpPr>
            <a:xfrm>
              <a:off x="-475301" y="314436"/>
              <a:ext cx="962981" cy="423451"/>
              <a:chOff x="-533400" y="232331"/>
              <a:chExt cx="1914138" cy="568992"/>
            </a:xfrm>
          </p:grpSpPr>
          <p:sp>
            <p:nvSpPr>
              <p:cNvPr id="43" name="矩形: 圆角 42"/>
              <p:cNvSpPr/>
              <p:nvPr/>
            </p:nvSpPr>
            <p:spPr>
              <a:xfrm>
                <a:off x="-533400" y="232331"/>
                <a:ext cx="1914138" cy="568992"/>
              </a:xfrm>
              <a:prstGeom prst="roundRect">
                <a:avLst>
                  <a:gd name="adj" fmla="val 50000"/>
                </a:avLst>
              </a:prstGeom>
              <a:solidFill>
                <a:schemeClr val="bg1"/>
              </a:solidFill>
              <a:ln>
                <a:noFill/>
              </a:ln>
              <a:effectLst>
                <a:outerShdw blurRad="228600" algn="ctr" rotWithShape="0">
                  <a:srgbClr val="1168CA">
                    <a:alpha val="26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4" name="矩形: 圆角 43"/>
              <p:cNvSpPr/>
              <p:nvPr/>
            </p:nvSpPr>
            <p:spPr>
              <a:xfrm>
                <a:off x="-282048" y="276107"/>
                <a:ext cx="1619605" cy="481440"/>
              </a:xfrm>
              <a:prstGeom prst="roundRect">
                <a:avLst>
                  <a:gd name="adj" fmla="val 50000"/>
                </a:avLst>
              </a:prstGeom>
              <a:gradFill flip="none" rotWithShape="1">
                <a:gsLst>
                  <a:gs pos="0">
                    <a:srgbClr val="4198E1"/>
                  </a:gs>
                  <a:gs pos="100000">
                    <a:srgbClr val="1168CA"/>
                  </a:gs>
                </a:gsLst>
                <a:lin ang="8100000" scaled="1"/>
                <a:tileRect/>
              </a:gradFill>
              <a:ln>
                <a:noFill/>
              </a:ln>
              <a:effectLst>
                <a:outerShdw blurRad="228600" algn="ctr" rotWithShape="0">
                  <a:srgbClr val="1168CA">
                    <a:alpha val="26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grpSp>
        <p:nvGrpSpPr>
          <p:cNvPr id="8" name="组合 7"/>
          <p:cNvGrpSpPr/>
          <p:nvPr/>
        </p:nvGrpSpPr>
        <p:grpSpPr>
          <a:xfrm>
            <a:off x="58553" y="523718"/>
            <a:ext cx="3771900" cy="1171020"/>
            <a:chOff x="937260" y="2533558"/>
            <a:chExt cx="3771900" cy="1171020"/>
          </a:xfrm>
        </p:grpSpPr>
        <p:sp>
          <p:nvSpPr>
            <p:cNvPr id="6" name="文本框 5"/>
            <p:cNvSpPr txBox="1"/>
            <p:nvPr/>
          </p:nvSpPr>
          <p:spPr>
            <a:xfrm>
              <a:off x="937260" y="2533558"/>
              <a:ext cx="377190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zh-CN" sz="2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33" name="矩形: 圆角 32"/>
            <p:cNvSpPr/>
            <p:nvPr/>
          </p:nvSpPr>
          <p:spPr>
            <a:xfrm>
              <a:off x="1415754" y="3184302"/>
              <a:ext cx="2152814" cy="520276"/>
            </a:xfrm>
            <a:prstGeom prst="roundRect">
              <a:avLst>
                <a:gd name="adj" fmla="val 5000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 </a:t>
              </a:r>
              <a:r>
                <a:rPr kumimoji="0" lang="zh-CN" altLang="zh-CN" sz="1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考试日</a:t>
              </a:r>
              <a:endParaRPr kumimoji="0" lang="zh-CN" altLang="zh-CN" sz="1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p:txBody>
        </p:sp>
      </p:grpSp>
      <p:grpSp>
        <p:nvGrpSpPr>
          <p:cNvPr id="11" name="组合 10"/>
          <p:cNvGrpSpPr/>
          <p:nvPr/>
        </p:nvGrpSpPr>
        <p:grpSpPr>
          <a:xfrm>
            <a:off x="935272" y="1876448"/>
            <a:ext cx="10504887" cy="446995"/>
            <a:chOff x="701040" y="1703557"/>
            <a:chExt cx="9649942" cy="446995"/>
          </a:xfrm>
          <a:solidFill>
            <a:srgbClr val="2980D6"/>
          </a:solidFill>
        </p:grpSpPr>
        <p:sp>
          <p:nvSpPr>
            <p:cNvPr id="10" name="箭头: V 形 9"/>
            <p:cNvSpPr/>
            <p:nvPr/>
          </p:nvSpPr>
          <p:spPr>
            <a:xfrm>
              <a:off x="701040" y="1703557"/>
              <a:ext cx="2448560" cy="446995"/>
            </a:xfrm>
            <a:prstGeom prst="chevron">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等线" panose="02010600030101010101" charset="-122"/>
                <a:ea typeface="等线" panose="02010600030101010101" charset="-122"/>
                <a:cs typeface="+mn-cs"/>
              </a:endParaRPr>
            </a:p>
          </p:txBody>
        </p:sp>
        <p:sp>
          <p:nvSpPr>
            <p:cNvPr id="48" name="箭头: V 形 47"/>
            <p:cNvSpPr/>
            <p:nvPr/>
          </p:nvSpPr>
          <p:spPr>
            <a:xfrm>
              <a:off x="3101501" y="1703557"/>
              <a:ext cx="2448560" cy="446995"/>
            </a:xfrm>
            <a:prstGeom prst="chevron">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等线" panose="02010600030101010101" charset="-122"/>
                <a:ea typeface="等线" panose="02010600030101010101" charset="-122"/>
                <a:cs typeface="+mn-cs"/>
              </a:endParaRPr>
            </a:p>
          </p:txBody>
        </p:sp>
        <p:sp>
          <p:nvSpPr>
            <p:cNvPr id="49" name="箭头: V 形 48"/>
            <p:cNvSpPr/>
            <p:nvPr/>
          </p:nvSpPr>
          <p:spPr>
            <a:xfrm>
              <a:off x="5501962" y="1703557"/>
              <a:ext cx="2448560" cy="446995"/>
            </a:xfrm>
            <a:prstGeom prst="chevron">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
          <p:nvSpPr>
            <p:cNvPr id="50" name="箭头: V 形 49"/>
            <p:cNvSpPr/>
            <p:nvPr/>
          </p:nvSpPr>
          <p:spPr>
            <a:xfrm>
              <a:off x="7902422" y="1703557"/>
              <a:ext cx="2448560" cy="446995"/>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grpSp>
      <p:sp>
        <p:nvSpPr>
          <p:cNvPr id="51" name="文本框 50"/>
          <p:cNvSpPr txBox="1"/>
          <p:nvPr/>
        </p:nvSpPr>
        <p:spPr>
          <a:xfrm>
            <a:off x="3424659" y="1923608"/>
            <a:ext cx="2613132" cy="368300"/>
          </a:xfrm>
          <a:prstGeom prst="rect">
            <a:avLst/>
          </a:prstGeom>
          <a:noFill/>
        </p:spPr>
        <p:txBody>
          <a:bodyPr wrap="square">
            <a:spAutoFit/>
          </a:bodyPr>
          <a:lstStyle/>
          <a:p>
            <a:pPr algn="ctr"/>
            <a:r>
              <a:rPr lang="en-US"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rPr>
              <a:t>4.</a:t>
            </a:r>
            <a:r>
              <a:rPr lang="zh-CN"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rPr>
              <a:t>开考前</a:t>
            </a:r>
            <a:r>
              <a:rPr lang="en-US"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rPr>
              <a:t>30</a:t>
            </a:r>
            <a:r>
              <a:rPr lang="zh-CN"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rPr>
              <a:t>分钟</a:t>
            </a:r>
            <a:endParaRPr lang="zh-CN"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53" name="文本框 52"/>
          <p:cNvSpPr txBox="1"/>
          <p:nvPr/>
        </p:nvSpPr>
        <p:spPr>
          <a:xfrm>
            <a:off x="6319692" y="1923608"/>
            <a:ext cx="2296819" cy="368300"/>
          </a:xfrm>
          <a:prstGeom prst="rect">
            <a:avLst/>
          </a:prstGeom>
          <a:noFill/>
        </p:spPr>
        <p:txBody>
          <a:bodyPr wrap="square">
            <a:spAutoFit/>
          </a:bodyPr>
          <a:lstStyle/>
          <a:p>
            <a:pPr algn="ctr"/>
            <a:r>
              <a:rPr lang="en-US"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rPr>
              <a:t>5.</a:t>
            </a:r>
            <a:r>
              <a:rPr lang="zh-CN"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rPr>
              <a:t>开考前</a:t>
            </a:r>
            <a:r>
              <a:rPr lang="en-US"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rPr>
              <a:t>10</a:t>
            </a:r>
            <a:r>
              <a:rPr lang="zh-CN"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rPr>
              <a:t>分钟</a:t>
            </a:r>
            <a:endParaRPr lang="zh-CN"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54" name="文本框 53"/>
          <p:cNvSpPr txBox="1"/>
          <p:nvPr/>
        </p:nvSpPr>
        <p:spPr>
          <a:xfrm>
            <a:off x="8827028" y="1923608"/>
            <a:ext cx="2296819" cy="368300"/>
          </a:xfrm>
          <a:prstGeom prst="rect">
            <a:avLst/>
          </a:prstGeom>
          <a:noFill/>
        </p:spPr>
        <p:txBody>
          <a:bodyPr wrap="square">
            <a:spAutoFit/>
          </a:bodyPr>
          <a:lstStyle/>
          <a:p>
            <a:pPr algn="ctr"/>
            <a:r>
              <a:rPr lang="en-US" altLang="zh-CN" kern="100" dirty="0">
                <a:solidFill>
                  <a:prstClr val="white"/>
                </a:solidFill>
                <a:latin typeface="Arial" panose="020B0604020202020204" pitchFamily="34" charset="0"/>
                <a:ea typeface="微软雅黑" panose="020B0503020204020204" pitchFamily="34" charset="-122"/>
                <a:cs typeface="Arial" panose="020B0604020202020204" pitchFamily="34" charset="0"/>
              </a:rPr>
              <a:t>6.</a:t>
            </a:r>
            <a:r>
              <a:rPr lang="zh-CN" altLang="zh-CN" kern="100" dirty="0">
                <a:solidFill>
                  <a:prstClr val="white"/>
                </a:solidFill>
                <a:latin typeface="Arial" panose="020B0604020202020204" pitchFamily="34" charset="0"/>
                <a:ea typeface="微软雅黑" panose="020B0503020204020204" pitchFamily="34" charset="-122"/>
                <a:cs typeface="Arial" panose="020B0604020202020204" pitchFamily="34" charset="0"/>
              </a:rPr>
              <a:t>考试开始</a:t>
            </a:r>
            <a:endParaRPr lang="zh-CN" altLang="zh-CN" kern="100" dirty="0">
              <a:solidFill>
                <a:prstClr val="white"/>
              </a:solidFill>
              <a:latin typeface="Arial" panose="020B0604020202020204" pitchFamily="34" charset="0"/>
              <a:ea typeface="微软雅黑" panose="020B0503020204020204" pitchFamily="34" charset="-122"/>
              <a:cs typeface="Arial" panose="020B0604020202020204" pitchFamily="34" charset="0"/>
            </a:endParaRPr>
          </a:p>
        </p:txBody>
      </p:sp>
      <p:sp>
        <p:nvSpPr>
          <p:cNvPr id="14" name="文本框 13"/>
          <p:cNvSpPr txBox="1"/>
          <p:nvPr/>
        </p:nvSpPr>
        <p:spPr>
          <a:xfrm>
            <a:off x="1245917" y="2715304"/>
            <a:ext cx="10510604" cy="848995"/>
          </a:xfrm>
          <a:prstGeom prst="rect">
            <a:avLst/>
          </a:prstGeom>
          <a:noFill/>
        </p:spPr>
        <p:txBody>
          <a:bodyPr wrap="square" rtlCol="0">
            <a:spAutoFit/>
          </a:bodyPr>
          <a:lstStyle/>
          <a:p>
            <a:pPr algn="just">
              <a:lnSpc>
                <a:spcPct val="130000"/>
              </a:lnSpc>
              <a:spcBef>
                <a:spcPts val="300"/>
              </a:spcBef>
            </a:pPr>
            <a:r>
              <a:rPr lang="zh-CN"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rPr>
              <a:t>（</a:t>
            </a:r>
            <a:r>
              <a:rPr lang="en-US"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rPr>
              <a:t>1</a:t>
            </a:r>
            <a:r>
              <a:rPr lang="zh-CN"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rPr>
              <a:t>）各考点务必按时开考。</a:t>
            </a:r>
            <a:endParaRPr lang="zh-CN"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endParaRPr>
          </a:p>
          <a:p>
            <a:pPr algn="just">
              <a:lnSpc>
                <a:spcPct val="130000"/>
              </a:lnSpc>
              <a:spcBef>
                <a:spcPts val="300"/>
              </a:spcBef>
            </a:pPr>
            <a:r>
              <a:rPr lang="zh-CN"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rPr>
              <a:t>（</a:t>
            </a:r>
            <a:r>
              <a:rPr lang="en-US"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rPr>
              <a:t>2</a:t>
            </a:r>
            <a:r>
              <a:rPr lang="zh-CN"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rPr>
              <a:t>）开考后考生全程不得提前交卷离场。</a:t>
            </a:r>
            <a:endParaRPr lang="zh-CN"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245917" y="3762999"/>
            <a:ext cx="3288161" cy="2192107"/>
          </a:xfrm>
          <a:prstGeom prst="rect">
            <a:avLst/>
          </a:prstGeom>
        </p:spPr>
      </p:pic>
      <p:pic>
        <p:nvPicPr>
          <p:cNvPr id="13" name="图片 12"/>
          <p:cNvPicPr>
            <a:picLocks noChangeAspect="1"/>
          </p:cNvPicPr>
          <p:nvPr/>
        </p:nvPicPr>
        <p:blipFill rotWithShape="1">
          <a:blip r:embed="rId2">
            <a:extLst>
              <a:ext uri="{28A0092B-C50C-407E-A947-70E740481C1C}">
                <a14:useLocalDpi xmlns:a14="http://schemas.microsoft.com/office/drawing/2010/main" val="0"/>
              </a:ext>
            </a:extLst>
          </a:blip>
          <a:srcRect b="3848"/>
          <a:stretch>
            <a:fillRect/>
          </a:stretch>
        </p:blipFill>
        <p:spPr>
          <a:xfrm>
            <a:off x="4609661" y="3788407"/>
            <a:ext cx="4514019" cy="2166699"/>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504751" y="1470659"/>
            <a:ext cx="11129709" cy="4945907"/>
          </a:xfrm>
          <a:prstGeom prst="rect">
            <a:avLst/>
          </a:prstGeom>
          <a:solidFill>
            <a:schemeClr val="bg1"/>
          </a:solidFill>
          <a:ln>
            <a:noFill/>
          </a:ln>
          <a:effectLst>
            <a:outerShdw blurRad="11430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思源宋体 CN" panose="02020400000000000000" pitchFamily="18" charset="-122"/>
              <a:ea typeface="思源宋体 CN" panose="02020400000000000000" pitchFamily="18" charset="-122"/>
              <a:cs typeface="+mn-cs"/>
            </a:endParaRPr>
          </a:p>
        </p:txBody>
      </p:sp>
      <p:sp>
        <p:nvSpPr>
          <p:cNvPr id="41" name="矩形 40"/>
          <p:cNvSpPr/>
          <p:nvPr/>
        </p:nvSpPr>
        <p:spPr>
          <a:xfrm>
            <a:off x="0" y="6724891"/>
            <a:ext cx="12192000" cy="133109"/>
          </a:xfrm>
          <a:prstGeom prst="rect">
            <a:avLst/>
          </a:prstGeom>
          <a:solidFill>
            <a:srgbClr val="2980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nvGrpSpPr>
          <p:cNvPr id="39" name="组合 38"/>
          <p:cNvGrpSpPr/>
          <p:nvPr/>
        </p:nvGrpSpPr>
        <p:grpSpPr>
          <a:xfrm>
            <a:off x="-475301" y="264552"/>
            <a:ext cx="6645060" cy="521970"/>
            <a:chOff x="-475301" y="264552"/>
            <a:chExt cx="6645060" cy="521970"/>
          </a:xfrm>
        </p:grpSpPr>
        <p:sp>
          <p:nvSpPr>
            <p:cNvPr id="40" name="文本框 39"/>
            <p:cNvSpPr txBox="1"/>
            <p:nvPr/>
          </p:nvSpPr>
          <p:spPr>
            <a:xfrm>
              <a:off x="525244" y="264552"/>
              <a:ext cx="5644515" cy="521970"/>
            </a:xfrm>
            <a:prstGeom prst="rect">
              <a:avLst/>
            </a:prstGeom>
            <a:noFill/>
          </p:spPr>
          <p:txBody>
            <a:bodyPr wrap="none">
              <a:spAutoFit/>
            </a:bodyPr>
            <a:lstStyle/>
            <a:p>
              <a:pPr marL="0" marR="0" lvl="0" indent="0" algn="l" defTabSz="1289685" rtl="0" eaLnBrk="1" fontAlgn="auto" latinLnBrk="0" hangingPunct="1">
                <a:lnSpc>
                  <a:spcPct val="100000"/>
                </a:lnSpc>
                <a:spcBef>
                  <a:spcPts val="0"/>
                </a:spcBef>
                <a:spcAft>
                  <a:spcPts val="0"/>
                </a:spcAft>
                <a:buClrTx/>
                <a:buSzTx/>
                <a:buFontTx/>
                <a:buNone/>
                <a:defRPr/>
              </a:pPr>
              <a:r>
                <a:rPr kumimoji="0" lang="zh-CN" altLang="zh-CN" sz="2800" b="1" i="0" u="none" strike="noStrike" kern="1200" cap="none" spc="0" normalizeH="0" baseline="0" noProof="0" dirty="0">
                  <a:ln>
                    <a:noFill/>
                  </a:ln>
                  <a:solidFill>
                    <a:prstClr val="black">
                      <a:lumMod val="95000"/>
                      <a:lumOff val="5000"/>
                    </a:prstClr>
                  </a:solidFill>
                  <a:effectLst/>
                  <a:uLnTx/>
                  <a:uFillTx/>
                  <a:latin typeface="Arial" panose="020B0604020202020204" pitchFamily="34" charset="0"/>
                  <a:ea typeface="思源宋体 CN SemiBold" panose="02020600000000000000" pitchFamily="18" charset="-122"/>
                  <a:cs typeface="Arial" panose="020B0604020202020204" pitchFamily="34" charset="0"/>
                </a:rPr>
                <a:t> 三、具体监考及防疫流程相关要求</a:t>
              </a:r>
              <a:endParaRPr kumimoji="0" lang="zh-CN" altLang="zh-CN" sz="2800" b="1" i="0" u="none" strike="noStrike" kern="1200" cap="none" spc="0" normalizeH="0" baseline="0" noProof="0" dirty="0">
                <a:ln>
                  <a:noFill/>
                </a:ln>
                <a:solidFill>
                  <a:prstClr val="black">
                    <a:lumMod val="95000"/>
                    <a:lumOff val="5000"/>
                  </a:prstClr>
                </a:solidFill>
                <a:effectLst/>
                <a:uLnTx/>
                <a:uFillTx/>
                <a:latin typeface="Arial" panose="020B0604020202020204" pitchFamily="34" charset="0"/>
                <a:ea typeface="思源宋体 CN SemiBold" panose="02020600000000000000" pitchFamily="18" charset="-122"/>
                <a:cs typeface="Arial" panose="020B0604020202020204" pitchFamily="34" charset="0"/>
              </a:endParaRPr>
            </a:p>
          </p:txBody>
        </p:sp>
        <p:grpSp>
          <p:nvGrpSpPr>
            <p:cNvPr id="42" name="Group 9"/>
            <p:cNvGrpSpPr/>
            <p:nvPr/>
          </p:nvGrpSpPr>
          <p:grpSpPr>
            <a:xfrm>
              <a:off x="-475301" y="314436"/>
              <a:ext cx="962981" cy="423451"/>
              <a:chOff x="-533400" y="232331"/>
              <a:chExt cx="1914138" cy="568992"/>
            </a:xfrm>
          </p:grpSpPr>
          <p:sp>
            <p:nvSpPr>
              <p:cNvPr id="43" name="矩形: 圆角 42"/>
              <p:cNvSpPr/>
              <p:nvPr/>
            </p:nvSpPr>
            <p:spPr>
              <a:xfrm>
                <a:off x="-533400" y="232331"/>
                <a:ext cx="1914138" cy="568992"/>
              </a:xfrm>
              <a:prstGeom prst="roundRect">
                <a:avLst>
                  <a:gd name="adj" fmla="val 50000"/>
                </a:avLst>
              </a:prstGeom>
              <a:solidFill>
                <a:schemeClr val="bg1"/>
              </a:solidFill>
              <a:ln>
                <a:noFill/>
              </a:ln>
              <a:effectLst>
                <a:outerShdw blurRad="228600" algn="ctr" rotWithShape="0">
                  <a:srgbClr val="1168CA">
                    <a:alpha val="26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4" name="矩形: 圆角 43"/>
              <p:cNvSpPr/>
              <p:nvPr/>
            </p:nvSpPr>
            <p:spPr>
              <a:xfrm>
                <a:off x="-282048" y="276107"/>
                <a:ext cx="1619605" cy="481440"/>
              </a:xfrm>
              <a:prstGeom prst="roundRect">
                <a:avLst>
                  <a:gd name="adj" fmla="val 50000"/>
                </a:avLst>
              </a:prstGeom>
              <a:gradFill flip="none" rotWithShape="1">
                <a:gsLst>
                  <a:gs pos="0">
                    <a:srgbClr val="4198E1"/>
                  </a:gs>
                  <a:gs pos="100000">
                    <a:srgbClr val="1168CA"/>
                  </a:gs>
                </a:gsLst>
                <a:lin ang="8100000" scaled="1"/>
                <a:tileRect/>
              </a:gradFill>
              <a:ln>
                <a:noFill/>
              </a:ln>
              <a:effectLst>
                <a:outerShdw blurRad="228600" algn="ctr" rotWithShape="0">
                  <a:srgbClr val="1168CA">
                    <a:alpha val="26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grpSp>
        <p:nvGrpSpPr>
          <p:cNvPr id="8" name="组合 7"/>
          <p:cNvGrpSpPr/>
          <p:nvPr/>
        </p:nvGrpSpPr>
        <p:grpSpPr>
          <a:xfrm>
            <a:off x="58553" y="523718"/>
            <a:ext cx="3771900" cy="1171020"/>
            <a:chOff x="937260" y="2533558"/>
            <a:chExt cx="3771900" cy="1171020"/>
          </a:xfrm>
        </p:grpSpPr>
        <p:sp>
          <p:nvSpPr>
            <p:cNvPr id="6" name="文本框 5"/>
            <p:cNvSpPr txBox="1"/>
            <p:nvPr/>
          </p:nvSpPr>
          <p:spPr>
            <a:xfrm>
              <a:off x="937260" y="2533558"/>
              <a:ext cx="377190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zh-CN" sz="2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33" name="矩形: 圆角 32"/>
            <p:cNvSpPr/>
            <p:nvPr/>
          </p:nvSpPr>
          <p:spPr>
            <a:xfrm>
              <a:off x="1415754" y="3184302"/>
              <a:ext cx="2152814" cy="520276"/>
            </a:xfrm>
            <a:prstGeom prst="roundRect">
              <a:avLst>
                <a:gd name="adj" fmla="val 5000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 </a:t>
              </a:r>
              <a:r>
                <a:rPr kumimoji="0" lang="zh-CN" altLang="zh-CN" sz="1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考试日</a:t>
              </a:r>
              <a:endParaRPr kumimoji="0" lang="zh-CN" altLang="zh-CN" sz="1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p:txBody>
        </p:sp>
      </p:grpSp>
      <p:grpSp>
        <p:nvGrpSpPr>
          <p:cNvPr id="11" name="组合 10"/>
          <p:cNvGrpSpPr/>
          <p:nvPr/>
        </p:nvGrpSpPr>
        <p:grpSpPr>
          <a:xfrm>
            <a:off x="935272" y="1876448"/>
            <a:ext cx="10504887" cy="446995"/>
            <a:chOff x="701040" y="1703557"/>
            <a:chExt cx="9649942" cy="446995"/>
          </a:xfrm>
          <a:solidFill>
            <a:srgbClr val="2980D6"/>
          </a:solidFill>
        </p:grpSpPr>
        <p:sp>
          <p:nvSpPr>
            <p:cNvPr id="10" name="箭头: V 形 9"/>
            <p:cNvSpPr/>
            <p:nvPr/>
          </p:nvSpPr>
          <p:spPr>
            <a:xfrm>
              <a:off x="701040" y="1703557"/>
              <a:ext cx="2448560" cy="446995"/>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等线" panose="02010600030101010101" charset="-122"/>
                <a:ea typeface="等线" panose="02010600030101010101" charset="-122"/>
                <a:cs typeface="+mn-cs"/>
              </a:endParaRPr>
            </a:p>
          </p:txBody>
        </p:sp>
        <p:sp>
          <p:nvSpPr>
            <p:cNvPr id="48" name="箭头: V 形 47"/>
            <p:cNvSpPr/>
            <p:nvPr/>
          </p:nvSpPr>
          <p:spPr>
            <a:xfrm>
              <a:off x="3101501" y="1703557"/>
              <a:ext cx="2448560" cy="446995"/>
            </a:xfrm>
            <a:prstGeom prst="chevron">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
          <p:nvSpPr>
            <p:cNvPr id="49" name="箭头: V 形 48"/>
            <p:cNvSpPr/>
            <p:nvPr/>
          </p:nvSpPr>
          <p:spPr>
            <a:xfrm>
              <a:off x="5501962" y="1703557"/>
              <a:ext cx="2448560" cy="446995"/>
            </a:xfrm>
            <a:prstGeom prst="chevron">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
          <p:nvSpPr>
            <p:cNvPr id="50" name="箭头: V 形 49"/>
            <p:cNvSpPr/>
            <p:nvPr/>
          </p:nvSpPr>
          <p:spPr>
            <a:xfrm>
              <a:off x="7902422" y="1703557"/>
              <a:ext cx="2448560" cy="446995"/>
            </a:xfrm>
            <a:prstGeom prst="chevron">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grpSp>
      <p:sp>
        <p:nvSpPr>
          <p:cNvPr id="51" name="文本框 50"/>
          <p:cNvSpPr txBox="1"/>
          <p:nvPr/>
        </p:nvSpPr>
        <p:spPr>
          <a:xfrm>
            <a:off x="961452" y="1923608"/>
            <a:ext cx="2613132" cy="368300"/>
          </a:xfrm>
          <a:prstGeom prst="rect">
            <a:avLst/>
          </a:prstGeom>
          <a:noFill/>
        </p:spPr>
        <p:txBody>
          <a:bodyPr wrap="square">
            <a:spAutoFit/>
          </a:bodyPr>
          <a:lstStyle/>
          <a:p>
            <a:pPr algn="ctr"/>
            <a:r>
              <a:rPr lang="en-US" altLang="zh-CN" kern="100" dirty="0">
                <a:solidFill>
                  <a:prstClr val="white"/>
                </a:solidFill>
                <a:latin typeface="Arial" panose="020B0604020202020204" pitchFamily="34" charset="0"/>
                <a:ea typeface="微软雅黑" panose="020B0503020204020204" pitchFamily="34" charset="-122"/>
                <a:cs typeface="Arial" panose="020B0604020202020204" pitchFamily="34" charset="0"/>
              </a:rPr>
              <a:t>7.</a:t>
            </a:r>
            <a:r>
              <a:rPr lang="zh-CN" altLang="zh-CN" kern="100" dirty="0">
                <a:solidFill>
                  <a:prstClr val="white"/>
                </a:solidFill>
                <a:latin typeface="Arial" panose="020B0604020202020204" pitchFamily="34" charset="0"/>
                <a:ea typeface="微软雅黑" panose="020B0503020204020204" pitchFamily="34" charset="-122"/>
                <a:cs typeface="Arial" panose="020B0604020202020204" pitchFamily="34" charset="0"/>
              </a:rPr>
              <a:t>开考后</a:t>
            </a:r>
            <a:r>
              <a:rPr lang="en-US" altLang="zh-CN" kern="100" dirty="0">
                <a:solidFill>
                  <a:prstClr val="white"/>
                </a:solidFill>
                <a:latin typeface="Arial" panose="020B0604020202020204" pitchFamily="34" charset="0"/>
                <a:ea typeface="微软雅黑" panose="020B0503020204020204" pitchFamily="34" charset="-122"/>
                <a:cs typeface="Arial" panose="020B0604020202020204" pitchFamily="34" charset="0"/>
              </a:rPr>
              <a:t>10</a:t>
            </a:r>
            <a:r>
              <a:rPr lang="zh-CN" altLang="zh-CN" kern="100" dirty="0">
                <a:solidFill>
                  <a:prstClr val="white"/>
                </a:solidFill>
                <a:latin typeface="Arial" panose="020B0604020202020204" pitchFamily="34" charset="0"/>
                <a:ea typeface="微软雅黑" panose="020B0503020204020204" pitchFamily="34" charset="-122"/>
                <a:cs typeface="Arial" panose="020B0604020202020204" pitchFamily="34" charset="0"/>
              </a:rPr>
              <a:t>分钟</a:t>
            </a:r>
            <a:endParaRPr lang="zh-CN" altLang="zh-CN" kern="100" dirty="0">
              <a:solidFill>
                <a:prstClr val="white"/>
              </a:solidFill>
              <a:latin typeface="Arial" panose="020B0604020202020204" pitchFamily="34" charset="0"/>
              <a:ea typeface="微软雅黑" panose="020B0503020204020204" pitchFamily="34" charset="-122"/>
              <a:cs typeface="Arial" panose="020B0604020202020204" pitchFamily="34" charset="0"/>
            </a:endParaRPr>
          </a:p>
        </p:txBody>
      </p:sp>
      <p:sp>
        <p:nvSpPr>
          <p:cNvPr id="52" name="文本框 51"/>
          <p:cNvSpPr txBox="1"/>
          <p:nvPr/>
        </p:nvSpPr>
        <p:spPr>
          <a:xfrm>
            <a:off x="3706560" y="1923608"/>
            <a:ext cx="2296819" cy="368300"/>
          </a:xfrm>
          <a:prstGeom prst="rect">
            <a:avLst/>
          </a:prstGeom>
          <a:noFill/>
        </p:spPr>
        <p:txBody>
          <a:bodyPr wrap="square">
            <a:spAutoFit/>
          </a:bodyPr>
          <a:lstStyle/>
          <a:p>
            <a:pPr algn="ctr"/>
            <a:r>
              <a:rPr lang="en-US"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rPr>
              <a:t>8.</a:t>
            </a:r>
            <a:r>
              <a:rPr lang="zh-CN"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rPr>
              <a:t>开考后</a:t>
            </a:r>
            <a:r>
              <a:rPr lang="en-US"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rPr>
              <a:t>30</a:t>
            </a:r>
            <a:r>
              <a:rPr lang="zh-CN"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rPr>
              <a:t>分钟</a:t>
            </a:r>
            <a:endParaRPr lang="zh-CN"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53" name="文本框 52"/>
          <p:cNvSpPr txBox="1"/>
          <p:nvPr/>
        </p:nvSpPr>
        <p:spPr>
          <a:xfrm>
            <a:off x="6319692" y="1923608"/>
            <a:ext cx="2296819" cy="368300"/>
          </a:xfrm>
          <a:prstGeom prst="rect">
            <a:avLst/>
          </a:prstGeom>
          <a:noFill/>
        </p:spPr>
        <p:txBody>
          <a:bodyPr wrap="square">
            <a:spAutoFit/>
          </a:bodyPr>
          <a:lstStyle/>
          <a:p>
            <a:pPr algn="ctr"/>
            <a:r>
              <a:rPr lang="en-US"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rPr>
              <a:t>9.</a:t>
            </a:r>
            <a:r>
              <a:rPr lang="zh-CN"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rPr>
              <a:t>开考后</a:t>
            </a:r>
            <a:r>
              <a:rPr lang="en-US"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rPr>
              <a:t>40</a:t>
            </a:r>
            <a:r>
              <a:rPr lang="zh-CN"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rPr>
              <a:t>分钟</a:t>
            </a:r>
            <a:endParaRPr lang="zh-CN"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54" name="文本框 53"/>
          <p:cNvSpPr txBox="1"/>
          <p:nvPr/>
        </p:nvSpPr>
        <p:spPr>
          <a:xfrm>
            <a:off x="8827028" y="1923608"/>
            <a:ext cx="2296819" cy="368300"/>
          </a:xfrm>
          <a:prstGeom prst="rect">
            <a:avLst/>
          </a:prstGeom>
          <a:noFill/>
        </p:spPr>
        <p:txBody>
          <a:bodyPr wrap="square">
            <a:spAutoFit/>
          </a:bodyPr>
          <a:lstStyle/>
          <a:p>
            <a:pPr algn="ctr"/>
            <a:r>
              <a:rPr lang="en-US"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rPr>
              <a:t>10.</a:t>
            </a:r>
            <a:r>
              <a:rPr lang="zh-CN"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rPr>
              <a:t>开考后</a:t>
            </a:r>
            <a:r>
              <a:rPr lang="en-US"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rPr>
              <a:t>50</a:t>
            </a:r>
            <a:r>
              <a:rPr lang="zh-CN"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rPr>
              <a:t>分钟</a:t>
            </a:r>
            <a:endParaRPr lang="zh-CN"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grpSp>
        <p:nvGrpSpPr>
          <p:cNvPr id="9" name="组合 8"/>
          <p:cNvGrpSpPr/>
          <p:nvPr/>
        </p:nvGrpSpPr>
        <p:grpSpPr>
          <a:xfrm>
            <a:off x="912307" y="2734175"/>
            <a:ext cx="9884724" cy="3133781"/>
            <a:chOff x="912307" y="2734175"/>
            <a:chExt cx="9884724" cy="3133781"/>
          </a:xfrm>
        </p:grpSpPr>
        <p:sp>
          <p:nvSpPr>
            <p:cNvPr id="7" name="矩形 6"/>
            <p:cNvSpPr/>
            <p:nvPr/>
          </p:nvSpPr>
          <p:spPr>
            <a:xfrm>
              <a:off x="912307" y="2904371"/>
              <a:ext cx="6090962" cy="2765586"/>
            </a:xfrm>
            <a:prstGeom prst="rect">
              <a:avLst/>
            </a:prstGeom>
            <a:solidFill>
              <a:schemeClr val="bg1"/>
            </a:solidFill>
            <a:ln>
              <a:noFill/>
            </a:ln>
            <a:effectLst>
              <a:outerShdw blurRad="228600" algn="ctr" rotWithShape="0">
                <a:srgbClr val="1168CA">
                  <a:alpha val="26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2" name="文本框 1"/>
            <p:cNvSpPr txBox="1"/>
            <p:nvPr/>
          </p:nvSpPr>
          <p:spPr>
            <a:xfrm>
              <a:off x="1298874" y="2983865"/>
              <a:ext cx="4097356" cy="2686050"/>
            </a:xfrm>
            <a:prstGeom prst="rect">
              <a:avLst/>
            </a:prstGeom>
            <a:noFill/>
          </p:spPr>
          <p:txBody>
            <a:bodyPr wrap="square" rtlCol="0">
              <a:spAutoFit/>
            </a:bodyPr>
            <a:lstStyle/>
            <a:p>
              <a:pPr algn="just">
                <a:lnSpc>
                  <a:spcPct val="130000"/>
                </a:lnSpc>
                <a:spcBef>
                  <a:spcPts val="300"/>
                </a:spcBef>
              </a:pPr>
              <a:r>
                <a:rPr lang="zh-CN" altLang="zh-CN" b="1" kern="100" dirty="0">
                  <a:latin typeface="Arial" panose="020B0604020202020204" pitchFamily="34" charset="0"/>
                  <a:ea typeface="微软雅黑" panose="020B0503020204020204" pitchFamily="34" charset="-122"/>
                  <a:cs typeface="Arial" panose="020B0604020202020204" pitchFamily="34" charset="0"/>
                </a:rPr>
                <a:t>在二次身份核对环节中，</a:t>
              </a:r>
              <a:r>
                <a:rPr lang="zh-CN" altLang="zh-CN" kern="100" dirty="0">
                  <a:latin typeface="Arial" panose="020B0604020202020204" pitchFamily="34" charset="0"/>
                  <a:ea typeface="微软雅黑" panose="020B0503020204020204" pitchFamily="34" charset="-122"/>
                  <a:cs typeface="Arial" panose="020B0604020202020204" pitchFamily="34" charset="0"/>
                </a:rPr>
                <a:t>考生无需摘口罩</a:t>
              </a:r>
              <a:r>
                <a:rPr lang="zh-CN" altLang="zh-CN" kern="100" dirty="0" smtClean="0">
                  <a:latin typeface="Arial" panose="020B0604020202020204" pitchFamily="34" charset="0"/>
                  <a:ea typeface="微软雅黑" panose="020B0503020204020204" pitchFamily="34" charset="-122"/>
                  <a:cs typeface="Arial" panose="020B0604020202020204" pitchFamily="34" charset="0"/>
                </a:rPr>
                <a:t>。监考</a:t>
              </a:r>
              <a:r>
                <a:rPr lang="zh-CN" altLang="zh-CN" kern="100" dirty="0">
                  <a:latin typeface="Arial" panose="020B0604020202020204" pitchFamily="34" charset="0"/>
                  <a:ea typeface="微软雅黑" panose="020B0503020204020204" pitchFamily="34" charset="-122"/>
                  <a:cs typeface="Arial" panose="020B0604020202020204" pitchFamily="34" charset="0"/>
                </a:rPr>
                <a:t>员应要求还未在试卷及答题卡上填写个人信息的考生填写好个人信息。</a:t>
              </a:r>
              <a:endParaRPr lang="zh-CN" altLang="zh-CN" kern="100" dirty="0">
                <a:latin typeface="Arial" panose="020B0604020202020204" pitchFamily="34" charset="0"/>
                <a:ea typeface="微软雅黑" panose="020B0503020204020204" pitchFamily="34" charset="-122"/>
                <a:cs typeface="Arial" panose="020B0604020202020204" pitchFamily="34" charset="0"/>
              </a:endParaRPr>
            </a:p>
            <a:p>
              <a:pPr algn="just">
                <a:lnSpc>
                  <a:spcPct val="130000"/>
                </a:lnSpc>
                <a:spcBef>
                  <a:spcPts val="300"/>
                </a:spcBef>
              </a:pPr>
              <a:endParaRPr lang="zh-CN" altLang="zh-CN" kern="100" dirty="0">
                <a:latin typeface="Arial" panose="020B0604020202020204" pitchFamily="34" charset="0"/>
                <a:ea typeface="微软雅黑" panose="020B0503020204020204" pitchFamily="34" charset="-122"/>
                <a:cs typeface="Arial" panose="020B0604020202020204" pitchFamily="34" charset="0"/>
              </a:endParaRPr>
            </a:p>
            <a:p>
              <a:pPr algn="just">
                <a:lnSpc>
                  <a:spcPct val="130000"/>
                </a:lnSpc>
                <a:spcBef>
                  <a:spcPts val="300"/>
                </a:spcBef>
              </a:pPr>
              <a:r>
                <a:rPr lang="zh-CN" altLang="zh-CN" kern="100" dirty="0">
                  <a:latin typeface="Arial" panose="020B0604020202020204" pitchFamily="34" charset="0"/>
                  <a:ea typeface="微软雅黑" panose="020B0503020204020204" pitchFamily="34" charset="-122"/>
                  <a:cs typeface="Arial" panose="020B0604020202020204" pitchFamily="34" charset="0"/>
                </a:rPr>
                <a:t>银保监会、证监会专业科目考场的监考员需一并检查考生答题卡右上角职位类别选项是否准确填涂</a:t>
              </a:r>
              <a:endParaRPr lang="zh-CN" altLang="zh-CN" kern="100" dirty="0">
                <a:latin typeface="Arial" panose="020B0604020202020204" pitchFamily="34" charset="0"/>
                <a:ea typeface="微软雅黑" panose="020B0503020204020204" pitchFamily="34" charset="-122"/>
                <a:cs typeface="Arial" panose="020B0604020202020204" pitchFamily="34" charset="0"/>
              </a:endParaRPr>
            </a:p>
          </p:txBody>
        </p:sp>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6096000" y="2734175"/>
              <a:ext cx="4701031" cy="3133781"/>
            </a:xfrm>
            <a:prstGeom prst="rect">
              <a:avLst/>
            </a:prstGeom>
          </p:spPr>
        </p:pic>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525244" y="1470659"/>
            <a:ext cx="11129709" cy="4945907"/>
          </a:xfrm>
          <a:prstGeom prst="rect">
            <a:avLst/>
          </a:prstGeom>
          <a:solidFill>
            <a:schemeClr val="bg1"/>
          </a:solidFill>
          <a:ln>
            <a:noFill/>
          </a:ln>
          <a:effectLst>
            <a:outerShdw blurRad="11430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思源宋体 CN" panose="02020400000000000000" pitchFamily="18" charset="-122"/>
              <a:ea typeface="思源宋体 CN" panose="02020400000000000000" pitchFamily="18" charset="-122"/>
              <a:cs typeface="+mn-cs"/>
            </a:endParaRPr>
          </a:p>
        </p:txBody>
      </p:sp>
      <p:grpSp>
        <p:nvGrpSpPr>
          <p:cNvPr id="39" name="组合 38"/>
          <p:cNvGrpSpPr/>
          <p:nvPr/>
        </p:nvGrpSpPr>
        <p:grpSpPr>
          <a:xfrm>
            <a:off x="-475301" y="264552"/>
            <a:ext cx="6645060" cy="521970"/>
            <a:chOff x="-475301" y="264552"/>
            <a:chExt cx="6645060" cy="521970"/>
          </a:xfrm>
        </p:grpSpPr>
        <p:sp>
          <p:nvSpPr>
            <p:cNvPr id="40" name="文本框 39"/>
            <p:cNvSpPr txBox="1"/>
            <p:nvPr/>
          </p:nvSpPr>
          <p:spPr>
            <a:xfrm>
              <a:off x="525244" y="264552"/>
              <a:ext cx="5644515" cy="521970"/>
            </a:xfrm>
            <a:prstGeom prst="rect">
              <a:avLst/>
            </a:prstGeom>
            <a:noFill/>
          </p:spPr>
          <p:txBody>
            <a:bodyPr wrap="none">
              <a:spAutoFit/>
            </a:bodyPr>
            <a:lstStyle/>
            <a:p>
              <a:pPr marL="0" marR="0" lvl="0" indent="0" algn="l" defTabSz="1289685" rtl="0" eaLnBrk="1" fontAlgn="auto" latinLnBrk="0" hangingPunct="1">
                <a:lnSpc>
                  <a:spcPct val="100000"/>
                </a:lnSpc>
                <a:spcBef>
                  <a:spcPts val="0"/>
                </a:spcBef>
                <a:spcAft>
                  <a:spcPts val="0"/>
                </a:spcAft>
                <a:buClrTx/>
                <a:buSzTx/>
                <a:buFontTx/>
                <a:buNone/>
                <a:defRPr/>
              </a:pPr>
              <a:r>
                <a:rPr kumimoji="0" lang="zh-CN" altLang="zh-CN" sz="2800" b="1" i="0" u="none" strike="noStrike" kern="1200" cap="none" spc="0" normalizeH="0" baseline="0" noProof="0" dirty="0">
                  <a:ln>
                    <a:noFill/>
                  </a:ln>
                  <a:solidFill>
                    <a:prstClr val="black">
                      <a:lumMod val="95000"/>
                      <a:lumOff val="5000"/>
                    </a:prstClr>
                  </a:solidFill>
                  <a:effectLst/>
                  <a:uLnTx/>
                  <a:uFillTx/>
                  <a:latin typeface="Arial" panose="020B0604020202020204" pitchFamily="34" charset="0"/>
                  <a:ea typeface="思源宋体 CN SemiBold" panose="02020600000000000000" pitchFamily="18" charset="-122"/>
                  <a:cs typeface="Arial" panose="020B0604020202020204" pitchFamily="34" charset="0"/>
                </a:rPr>
                <a:t> 三、具体监考及防疫流程相关要求</a:t>
              </a:r>
              <a:endParaRPr kumimoji="0" lang="zh-CN" altLang="zh-CN" sz="2800" b="1" i="0" u="none" strike="noStrike" kern="1200" cap="none" spc="0" normalizeH="0" baseline="0" noProof="0" dirty="0">
                <a:ln>
                  <a:noFill/>
                </a:ln>
                <a:solidFill>
                  <a:prstClr val="black">
                    <a:lumMod val="95000"/>
                    <a:lumOff val="5000"/>
                  </a:prstClr>
                </a:solidFill>
                <a:effectLst/>
                <a:uLnTx/>
                <a:uFillTx/>
                <a:latin typeface="Arial" panose="020B0604020202020204" pitchFamily="34" charset="0"/>
                <a:ea typeface="思源宋体 CN SemiBold" panose="02020600000000000000" pitchFamily="18" charset="-122"/>
                <a:cs typeface="Arial" panose="020B0604020202020204" pitchFamily="34" charset="0"/>
              </a:endParaRPr>
            </a:p>
          </p:txBody>
        </p:sp>
        <p:grpSp>
          <p:nvGrpSpPr>
            <p:cNvPr id="42" name="Group 9"/>
            <p:cNvGrpSpPr/>
            <p:nvPr/>
          </p:nvGrpSpPr>
          <p:grpSpPr>
            <a:xfrm>
              <a:off x="-475301" y="314436"/>
              <a:ext cx="962981" cy="423451"/>
              <a:chOff x="-533400" y="232331"/>
              <a:chExt cx="1914138" cy="568992"/>
            </a:xfrm>
          </p:grpSpPr>
          <p:sp>
            <p:nvSpPr>
              <p:cNvPr id="43" name="矩形: 圆角 42"/>
              <p:cNvSpPr/>
              <p:nvPr/>
            </p:nvSpPr>
            <p:spPr>
              <a:xfrm>
                <a:off x="-533400" y="232331"/>
                <a:ext cx="1914138" cy="568992"/>
              </a:xfrm>
              <a:prstGeom prst="roundRect">
                <a:avLst>
                  <a:gd name="adj" fmla="val 50000"/>
                </a:avLst>
              </a:prstGeom>
              <a:solidFill>
                <a:schemeClr val="bg1"/>
              </a:solidFill>
              <a:ln>
                <a:noFill/>
              </a:ln>
              <a:effectLst>
                <a:outerShdw blurRad="228600" algn="ctr" rotWithShape="0">
                  <a:srgbClr val="1168CA">
                    <a:alpha val="26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4" name="矩形: 圆角 43"/>
              <p:cNvSpPr/>
              <p:nvPr/>
            </p:nvSpPr>
            <p:spPr>
              <a:xfrm>
                <a:off x="-282048" y="276107"/>
                <a:ext cx="1619605" cy="481440"/>
              </a:xfrm>
              <a:prstGeom prst="roundRect">
                <a:avLst>
                  <a:gd name="adj" fmla="val 50000"/>
                </a:avLst>
              </a:prstGeom>
              <a:gradFill flip="none" rotWithShape="1">
                <a:gsLst>
                  <a:gs pos="0">
                    <a:srgbClr val="4198E1"/>
                  </a:gs>
                  <a:gs pos="100000">
                    <a:srgbClr val="1168CA"/>
                  </a:gs>
                </a:gsLst>
                <a:lin ang="8100000" scaled="1"/>
                <a:tileRect/>
              </a:gradFill>
              <a:ln>
                <a:noFill/>
              </a:ln>
              <a:effectLst>
                <a:outerShdw blurRad="228600" algn="ctr" rotWithShape="0">
                  <a:srgbClr val="1168CA">
                    <a:alpha val="26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grpSp>
        <p:nvGrpSpPr>
          <p:cNvPr id="8" name="组合 7"/>
          <p:cNvGrpSpPr/>
          <p:nvPr/>
        </p:nvGrpSpPr>
        <p:grpSpPr>
          <a:xfrm>
            <a:off x="58553" y="523718"/>
            <a:ext cx="3771900" cy="1171020"/>
            <a:chOff x="937260" y="2533558"/>
            <a:chExt cx="3771900" cy="1171020"/>
          </a:xfrm>
        </p:grpSpPr>
        <p:sp>
          <p:nvSpPr>
            <p:cNvPr id="6" name="文本框 5"/>
            <p:cNvSpPr txBox="1"/>
            <p:nvPr/>
          </p:nvSpPr>
          <p:spPr>
            <a:xfrm>
              <a:off x="937260" y="2533558"/>
              <a:ext cx="377190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zh-CN" sz="2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33" name="矩形: 圆角 32"/>
            <p:cNvSpPr/>
            <p:nvPr/>
          </p:nvSpPr>
          <p:spPr>
            <a:xfrm>
              <a:off x="1415754" y="3184302"/>
              <a:ext cx="2152814" cy="520276"/>
            </a:xfrm>
            <a:prstGeom prst="roundRect">
              <a:avLst>
                <a:gd name="adj" fmla="val 5000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 </a:t>
              </a:r>
              <a:r>
                <a:rPr kumimoji="0" lang="zh-CN" altLang="zh-CN" sz="1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考试日</a:t>
              </a:r>
              <a:endParaRPr kumimoji="0" lang="zh-CN" altLang="zh-CN" sz="1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p:txBody>
        </p:sp>
      </p:grpSp>
      <p:grpSp>
        <p:nvGrpSpPr>
          <p:cNvPr id="11" name="组合 10"/>
          <p:cNvGrpSpPr/>
          <p:nvPr/>
        </p:nvGrpSpPr>
        <p:grpSpPr>
          <a:xfrm>
            <a:off x="935272" y="1876448"/>
            <a:ext cx="10504887" cy="446995"/>
            <a:chOff x="701040" y="1703557"/>
            <a:chExt cx="9649942" cy="446995"/>
          </a:xfrm>
          <a:solidFill>
            <a:srgbClr val="2980D6"/>
          </a:solidFill>
        </p:grpSpPr>
        <p:sp>
          <p:nvSpPr>
            <p:cNvPr id="10" name="箭头: V 形 9"/>
            <p:cNvSpPr/>
            <p:nvPr/>
          </p:nvSpPr>
          <p:spPr>
            <a:xfrm>
              <a:off x="701040" y="1703557"/>
              <a:ext cx="2448560" cy="446995"/>
            </a:xfrm>
            <a:prstGeom prst="chevron">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等线" panose="02010600030101010101" charset="-122"/>
                <a:ea typeface="等线" panose="02010600030101010101" charset="-122"/>
                <a:cs typeface="+mn-cs"/>
              </a:endParaRPr>
            </a:p>
          </p:txBody>
        </p:sp>
        <p:sp>
          <p:nvSpPr>
            <p:cNvPr id="48" name="箭头: V 形 47"/>
            <p:cNvSpPr/>
            <p:nvPr/>
          </p:nvSpPr>
          <p:spPr>
            <a:xfrm>
              <a:off x="3101501" y="1703557"/>
              <a:ext cx="2448560" cy="446995"/>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等线" panose="02010600030101010101" charset="-122"/>
                <a:ea typeface="等线" panose="02010600030101010101" charset="-122"/>
                <a:cs typeface="+mn-cs"/>
              </a:endParaRPr>
            </a:p>
          </p:txBody>
        </p:sp>
        <p:sp>
          <p:nvSpPr>
            <p:cNvPr id="49" name="箭头: V 形 48"/>
            <p:cNvSpPr/>
            <p:nvPr/>
          </p:nvSpPr>
          <p:spPr>
            <a:xfrm>
              <a:off x="5501962" y="1703557"/>
              <a:ext cx="2448560" cy="446995"/>
            </a:xfrm>
            <a:prstGeom prst="chevron">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
          <p:nvSpPr>
            <p:cNvPr id="50" name="箭头: V 形 49"/>
            <p:cNvSpPr/>
            <p:nvPr/>
          </p:nvSpPr>
          <p:spPr>
            <a:xfrm>
              <a:off x="7902422" y="1703557"/>
              <a:ext cx="2448560" cy="446995"/>
            </a:xfrm>
            <a:prstGeom prst="chevron">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grpSp>
      <p:sp>
        <p:nvSpPr>
          <p:cNvPr id="51" name="文本框 50"/>
          <p:cNvSpPr txBox="1"/>
          <p:nvPr/>
        </p:nvSpPr>
        <p:spPr>
          <a:xfrm>
            <a:off x="1119609" y="1923608"/>
            <a:ext cx="2613132" cy="368300"/>
          </a:xfrm>
          <a:prstGeom prst="rect">
            <a:avLst/>
          </a:prstGeom>
          <a:noFill/>
        </p:spPr>
        <p:txBody>
          <a:bodyPr wrap="square">
            <a:spAutoFit/>
          </a:bodyPr>
          <a:lstStyle/>
          <a:p>
            <a:pPr algn="ctr"/>
            <a:r>
              <a:rPr lang="en-US"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rPr>
              <a:t>7.</a:t>
            </a:r>
            <a:r>
              <a:rPr lang="zh-CN"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rPr>
              <a:t>开考后</a:t>
            </a:r>
            <a:r>
              <a:rPr lang="en-US"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rPr>
              <a:t>10</a:t>
            </a:r>
            <a:r>
              <a:rPr lang="zh-CN"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rPr>
              <a:t>分钟</a:t>
            </a:r>
            <a:endParaRPr lang="zh-CN"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52" name="文本框 51"/>
          <p:cNvSpPr txBox="1"/>
          <p:nvPr/>
        </p:nvSpPr>
        <p:spPr>
          <a:xfrm>
            <a:off x="3706560" y="1923608"/>
            <a:ext cx="2296819" cy="368300"/>
          </a:xfrm>
          <a:prstGeom prst="rect">
            <a:avLst/>
          </a:prstGeom>
          <a:noFill/>
        </p:spPr>
        <p:txBody>
          <a:bodyPr wrap="square">
            <a:spAutoFit/>
          </a:bodyPr>
          <a:lstStyle/>
          <a:p>
            <a:pPr algn="ctr"/>
            <a:r>
              <a:rPr lang="en-US" altLang="zh-CN" kern="100" dirty="0">
                <a:solidFill>
                  <a:prstClr val="white"/>
                </a:solidFill>
                <a:latin typeface="Arial" panose="020B0604020202020204" pitchFamily="34" charset="0"/>
                <a:ea typeface="微软雅黑" panose="020B0503020204020204" pitchFamily="34" charset="-122"/>
                <a:cs typeface="Arial" panose="020B0604020202020204" pitchFamily="34" charset="0"/>
              </a:rPr>
              <a:t>8.</a:t>
            </a:r>
            <a:r>
              <a:rPr lang="zh-CN" altLang="zh-CN" kern="100" dirty="0">
                <a:solidFill>
                  <a:prstClr val="white"/>
                </a:solidFill>
                <a:latin typeface="Arial" panose="020B0604020202020204" pitchFamily="34" charset="0"/>
                <a:ea typeface="微软雅黑" panose="020B0503020204020204" pitchFamily="34" charset="-122"/>
                <a:cs typeface="Arial" panose="020B0604020202020204" pitchFamily="34" charset="0"/>
              </a:rPr>
              <a:t>开考后</a:t>
            </a:r>
            <a:r>
              <a:rPr lang="en-US" altLang="zh-CN" kern="100" dirty="0">
                <a:solidFill>
                  <a:prstClr val="white"/>
                </a:solidFill>
                <a:latin typeface="Arial" panose="020B0604020202020204" pitchFamily="34" charset="0"/>
                <a:ea typeface="微软雅黑" panose="020B0503020204020204" pitchFamily="34" charset="-122"/>
                <a:cs typeface="Arial" panose="020B0604020202020204" pitchFamily="34" charset="0"/>
              </a:rPr>
              <a:t>30</a:t>
            </a:r>
            <a:r>
              <a:rPr lang="zh-CN" altLang="zh-CN" kern="100" dirty="0">
                <a:solidFill>
                  <a:prstClr val="white"/>
                </a:solidFill>
                <a:latin typeface="Arial" panose="020B0604020202020204" pitchFamily="34" charset="0"/>
                <a:ea typeface="微软雅黑" panose="020B0503020204020204" pitchFamily="34" charset="-122"/>
                <a:cs typeface="Arial" panose="020B0604020202020204" pitchFamily="34" charset="0"/>
              </a:rPr>
              <a:t>分钟</a:t>
            </a:r>
            <a:endParaRPr lang="zh-CN" altLang="zh-CN" kern="100" dirty="0">
              <a:solidFill>
                <a:prstClr val="white"/>
              </a:solidFill>
              <a:latin typeface="Arial" panose="020B0604020202020204" pitchFamily="34" charset="0"/>
              <a:ea typeface="微软雅黑" panose="020B0503020204020204" pitchFamily="34" charset="-122"/>
              <a:cs typeface="Arial" panose="020B0604020202020204" pitchFamily="34" charset="0"/>
            </a:endParaRPr>
          </a:p>
        </p:txBody>
      </p:sp>
      <p:sp>
        <p:nvSpPr>
          <p:cNvPr id="53" name="文本框 52"/>
          <p:cNvSpPr txBox="1"/>
          <p:nvPr/>
        </p:nvSpPr>
        <p:spPr>
          <a:xfrm>
            <a:off x="6319692" y="1923608"/>
            <a:ext cx="2296819" cy="368300"/>
          </a:xfrm>
          <a:prstGeom prst="rect">
            <a:avLst/>
          </a:prstGeom>
          <a:noFill/>
        </p:spPr>
        <p:txBody>
          <a:bodyPr wrap="square">
            <a:spAutoFit/>
          </a:bodyPr>
          <a:lstStyle/>
          <a:p>
            <a:pPr algn="ctr"/>
            <a:r>
              <a:rPr lang="en-US"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rPr>
              <a:t>9.</a:t>
            </a:r>
            <a:r>
              <a:rPr lang="zh-CN"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rPr>
              <a:t>开考后</a:t>
            </a:r>
            <a:r>
              <a:rPr lang="en-US"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rPr>
              <a:t>40</a:t>
            </a:r>
            <a:r>
              <a:rPr lang="zh-CN"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rPr>
              <a:t>分钟</a:t>
            </a:r>
            <a:endParaRPr lang="zh-CN"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54" name="文本框 53"/>
          <p:cNvSpPr txBox="1"/>
          <p:nvPr/>
        </p:nvSpPr>
        <p:spPr>
          <a:xfrm>
            <a:off x="8827028" y="1923608"/>
            <a:ext cx="2296819" cy="368300"/>
          </a:xfrm>
          <a:prstGeom prst="rect">
            <a:avLst/>
          </a:prstGeom>
          <a:noFill/>
        </p:spPr>
        <p:txBody>
          <a:bodyPr wrap="square">
            <a:spAutoFit/>
          </a:bodyPr>
          <a:lstStyle/>
          <a:p>
            <a:pPr algn="ctr"/>
            <a:r>
              <a:rPr lang="en-US"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rPr>
              <a:t>10.</a:t>
            </a:r>
            <a:r>
              <a:rPr lang="zh-CN"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rPr>
              <a:t>开考后</a:t>
            </a:r>
            <a:r>
              <a:rPr lang="en-US"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rPr>
              <a:t>50</a:t>
            </a:r>
            <a:r>
              <a:rPr lang="zh-CN"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rPr>
              <a:t>分钟</a:t>
            </a:r>
            <a:endParaRPr lang="zh-CN"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14" name="文本框 13"/>
          <p:cNvSpPr txBox="1"/>
          <p:nvPr/>
        </p:nvSpPr>
        <p:spPr>
          <a:xfrm>
            <a:off x="-91258" y="3776471"/>
            <a:ext cx="8600786" cy="853054"/>
          </a:xfrm>
          <a:prstGeom prst="rect">
            <a:avLst/>
          </a:prstGeom>
          <a:noFill/>
        </p:spPr>
        <p:txBody>
          <a:bodyPr wrap="square" rtlCol="0">
            <a:spAutoFit/>
          </a:bodyPr>
          <a:lstStyle/>
          <a:p>
            <a:pPr algn="ctr">
              <a:lnSpc>
                <a:spcPct val="130000"/>
              </a:lnSpc>
            </a:pPr>
            <a:r>
              <a:rPr lang="zh-CN" altLang="zh-CN" sz="2000" b="1" kern="100" dirty="0">
                <a:solidFill>
                  <a:prstClr val="black"/>
                </a:solidFill>
                <a:latin typeface="Arial" panose="020B0604020202020204" pitchFamily="34" charset="0"/>
                <a:ea typeface="微软雅黑" panose="020B0503020204020204" pitchFamily="34" charset="-122"/>
                <a:cs typeface="Arial" panose="020B0604020202020204" pitchFamily="34" charset="0"/>
              </a:rPr>
              <a:t>迟到考生不能入场，</a:t>
            </a:r>
            <a:endParaRPr lang="en-US" altLang="zh-CN" sz="2000" b="1" kern="100" dirty="0">
              <a:solidFill>
                <a:prstClr val="black"/>
              </a:solidFill>
              <a:latin typeface="Arial" panose="020B0604020202020204" pitchFamily="34" charset="0"/>
              <a:ea typeface="微软雅黑" panose="020B0503020204020204" pitchFamily="34" charset="-122"/>
              <a:cs typeface="Arial" panose="020B0604020202020204" pitchFamily="34" charset="0"/>
            </a:endParaRPr>
          </a:p>
          <a:p>
            <a:pPr algn="ctr">
              <a:lnSpc>
                <a:spcPct val="130000"/>
              </a:lnSpc>
            </a:pPr>
            <a:r>
              <a:rPr lang="zh-CN" altLang="zh-CN" sz="2000" kern="100" dirty="0">
                <a:solidFill>
                  <a:prstClr val="black"/>
                </a:solidFill>
                <a:latin typeface="Arial" panose="020B0604020202020204" pitchFamily="34" charset="0"/>
                <a:ea typeface="微软雅黑" panose="020B0503020204020204" pitchFamily="34" charset="-122"/>
                <a:cs typeface="Arial" panose="020B0604020202020204" pitchFamily="34" charset="0"/>
              </a:rPr>
              <a:t>杜绝监考员私放情况发生，特殊情况及时上报。</a:t>
            </a:r>
            <a:endParaRPr lang="zh-CN" altLang="zh-CN" sz="2000" kern="100" dirty="0">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41" name="矩形 40"/>
          <p:cNvSpPr/>
          <p:nvPr/>
        </p:nvSpPr>
        <p:spPr>
          <a:xfrm>
            <a:off x="0" y="6724891"/>
            <a:ext cx="12192000" cy="133109"/>
          </a:xfrm>
          <a:prstGeom prst="rect">
            <a:avLst/>
          </a:prstGeom>
          <a:solidFill>
            <a:srgbClr val="2980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b="10440"/>
          <a:stretch>
            <a:fillRect/>
          </a:stretch>
        </p:blipFill>
        <p:spPr>
          <a:xfrm>
            <a:off x="7194220" y="3006330"/>
            <a:ext cx="3863620" cy="2833074"/>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525244" y="1470659"/>
            <a:ext cx="11129709" cy="4945907"/>
          </a:xfrm>
          <a:prstGeom prst="rect">
            <a:avLst/>
          </a:prstGeom>
          <a:solidFill>
            <a:schemeClr val="bg1"/>
          </a:solidFill>
          <a:ln>
            <a:noFill/>
          </a:ln>
          <a:effectLst>
            <a:outerShdw blurRad="11430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思源宋体 CN" panose="02020400000000000000" pitchFamily="18" charset="-122"/>
              <a:ea typeface="思源宋体 CN" panose="02020400000000000000" pitchFamily="18" charset="-122"/>
              <a:cs typeface="+mn-cs"/>
            </a:endParaRPr>
          </a:p>
        </p:txBody>
      </p:sp>
      <p:sp>
        <p:nvSpPr>
          <p:cNvPr id="41" name="矩形 40"/>
          <p:cNvSpPr/>
          <p:nvPr/>
        </p:nvSpPr>
        <p:spPr>
          <a:xfrm>
            <a:off x="0" y="6724891"/>
            <a:ext cx="12192000" cy="133109"/>
          </a:xfrm>
          <a:prstGeom prst="rect">
            <a:avLst/>
          </a:prstGeom>
          <a:solidFill>
            <a:srgbClr val="2980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nvGrpSpPr>
          <p:cNvPr id="39" name="组合 38"/>
          <p:cNvGrpSpPr/>
          <p:nvPr/>
        </p:nvGrpSpPr>
        <p:grpSpPr>
          <a:xfrm>
            <a:off x="-475301" y="264552"/>
            <a:ext cx="6645060" cy="521970"/>
            <a:chOff x="-475301" y="264552"/>
            <a:chExt cx="6645060" cy="521970"/>
          </a:xfrm>
        </p:grpSpPr>
        <p:sp>
          <p:nvSpPr>
            <p:cNvPr id="40" name="文本框 39"/>
            <p:cNvSpPr txBox="1"/>
            <p:nvPr/>
          </p:nvSpPr>
          <p:spPr>
            <a:xfrm>
              <a:off x="525244" y="264552"/>
              <a:ext cx="5644515" cy="521970"/>
            </a:xfrm>
            <a:prstGeom prst="rect">
              <a:avLst/>
            </a:prstGeom>
            <a:noFill/>
          </p:spPr>
          <p:txBody>
            <a:bodyPr wrap="none">
              <a:spAutoFit/>
            </a:bodyPr>
            <a:lstStyle/>
            <a:p>
              <a:pPr marL="0" marR="0" lvl="0" indent="0" algn="l" defTabSz="1289685" rtl="0" eaLnBrk="1" fontAlgn="auto" latinLnBrk="0" hangingPunct="1">
                <a:lnSpc>
                  <a:spcPct val="100000"/>
                </a:lnSpc>
                <a:spcBef>
                  <a:spcPts val="0"/>
                </a:spcBef>
                <a:spcAft>
                  <a:spcPts val="0"/>
                </a:spcAft>
                <a:buClrTx/>
                <a:buSzTx/>
                <a:buFontTx/>
                <a:buNone/>
                <a:defRPr/>
              </a:pPr>
              <a:r>
                <a:rPr kumimoji="0" lang="zh-CN" altLang="zh-CN" sz="2800" b="1" i="0" u="none" strike="noStrike" kern="1200" cap="none" spc="0" normalizeH="0" baseline="0" noProof="0" dirty="0">
                  <a:ln>
                    <a:noFill/>
                  </a:ln>
                  <a:solidFill>
                    <a:prstClr val="black">
                      <a:lumMod val="95000"/>
                      <a:lumOff val="5000"/>
                    </a:prstClr>
                  </a:solidFill>
                  <a:effectLst/>
                  <a:uLnTx/>
                  <a:uFillTx/>
                  <a:latin typeface="Arial" panose="020B0604020202020204" pitchFamily="34" charset="0"/>
                  <a:ea typeface="思源宋体 CN SemiBold" panose="02020600000000000000" pitchFamily="18" charset="-122"/>
                  <a:cs typeface="Arial" panose="020B0604020202020204" pitchFamily="34" charset="0"/>
                </a:rPr>
                <a:t> 三、具体监考及防疫流程相关要求</a:t>
              </a:r>
              <a:endParaRPr kumimoji="0" lang="zh-CN" altLang="zh-CN" sz="2800" b="1" i="0" u="none" strike="noStrike" kern="1200" cap="none" spc="0" normalizeH="0" baseline="0" noProof="0" dirty="0">
                <a:ln>
                  <a:noFill/>
                </a:ln>
                <a:solidFill>
                  <a:prstClr val="black">
                    <a:lumMod val="95000"/>
                    <a:lumOff val="5000"/>
                  </a:prstClr>
                </a:solidFill>
                <a:effectLst/>
                <a:uLnTx/>
                <a:uFillTx/>
                <a:latin typeface="Arial" panose="020B0604020202020204" pitchFamily="34" charset="0"/>
                <a:ea typeface="思源宋体 CN SemiBold" panose="02020600000000000000" pitchFamily="18" charset="-122"/>
                <a:cs typeface="Arial" panose="020B0604020202020204" pitchFamily="34" charset="0"/>
              </a:endParaRPr>
            </a:p>
          </p:txBody>
        </p:sp>
        <p:grpSp>
          <p:nvGrpSpPr>
            <p:cNvPr id="42" name="Group 9"/>
            <p:cNvGrpSpPr/>
            <p:nvPr/>
          </p:nvGrpSpPr>
          <p:grpSpPr>
            <a:xfrm>
              <a:off x="-475301" y="314436"/>
              <a:ext cx="962981" cy="423451"/>
              <a:chOff x="-533400" y="232331"/>
              <a:chExt cx="1914138" cy="568992"/>
            </a:xfrm>
          </p:grpSpPr>
          <p:sp>
            <p:nvSpPr>
              <p:cNvPr id="43" name="矩形: 圆角 42"/>
              <p:cNvSpPr/>
              <p:nvPr/>
            </p:nvSpPr>
            <p:spPr>
              <a:xfrm>
                <a:off x="-533400" y="232331"/>
                <a:ext cx="1914138" cy="568992"/>
              </a:xfrm>
              <a:prstGeom prst="roundRect">
                <a:avLst>
                  <a:gd name="adj" fmla="val 50000"/>
                </a:avLst>
              </a:prstGeom>
              <a:solidFill>
                <a:schemeClr val="bg1"/>
              </a:solidFill>
              <a:ln>
                <a:noFill/>
              </a:ln>
              <a:effectLst>
                <a:outerShdw blurRad="228600" algn="ctr" rotWithShape="0">
                  <a:srgbClr val="1168CA">
                    <a:alpha val="26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4" name="矩形: 圆角 43"/>
              <p:cNvSpPr/>
              <p:nvPr/>
            </p:nvSpPr>
            <p:spPr>
              <a:xfrm>
                <a:off x="-282048" y="276107"/>
                <a:ext cx="1619605" cy="481440"/>
              </a:xfrm>
              <a:prstGeom prst="roundRect">
                <a:avLst>
                  <a:gd name="adj" fmla="val 50000"/>
                </a:avLst>
              </a:prstGeom>
              <a:gradFill flip="none" rotWithShape="1">
                <a:gsLst>
                  <a:gs pos="0">
                    <a:srgbClr val="4198E1"/>
                  </a:gs>
                  <a:gs pos="100000">
                    <a:srgbClr val="1168CA"/>
                  </a:gs>
                </a:gsLst>
                <a:lin ang="8100000" scaled="1"/>
                <a:tileRect/>
              </a:gradFill>
              <a:ln>
                <a:noFill/>
              </a:ln>
              <a:effectLst>
                <a:outerShdw blurRad="228600" algn="ctr" rotWithShape="0">
                  <a:srgbClr val="1168CA">
                    <a:alpha val="26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grpSp>
        <p:nvGrpSpPr>
          <p:cNvPr id="8" name="组合 7"/>
          <p:cNvGrpSpPr/>
          <p:nvPr/>
        </p:nvGrpSpPr>
        <p:grpSpPr>
          <a:xfrm>
            <a:off x="58553" y="523718"/>
            <a:ext cx="3771900" cy="1171020"/>
            <a:chOff x="937260" y="2533558"/>
            <a:chExt cx="3771900" cy="1171020"/>
          </a:xfrm>
        </p:grpSpPr>
        <p:sp>
          <p:nvSpPr>
            <p:cNvPr id="6" name="文本框 5"/>
            <p:cNvSpPr txBox="1"/>
            <p:nvPr/>
          </p:nvSpPr>
          <p:spPr>
            <a:xfrm>
              <a:off x="937260" y="2533558"/>
              <a:ext cx="377190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zh-CN" sz="2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33" name="矩形: 圆角 32"/>
            <p:cNvSpPr/>
            <p:nvPr/>
          </p:nvSpPr>
          <p:spPr>
            <a:xfrm>
              <a:off x="1415754" y="3184302"/>
              <a:ext cx="2152814" cy="520276"/>
            </a:xfrm>
            <a:prstGeom prst="roundRect">
              <a:avLst>
                <a:gd name="adj" fmla="val 5000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 </a:t>
              </a:r>
              <a:r>
                <a:rPr kumimoji="0" lang="zh-CN" altLang="zh-CN" sz="1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考试日</a:t>
              </a:r>
              <a:endParaRPr kumimoji="0" lang="zh-CN" altLang="zh-CN" sz="1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p:txBody>
        </p:sp>
      </p:grpSp>
      <p:grpSp>
        <p:nvGrpSpPr>
          <p:cNvPr id="11" name="组合 10"/>
          <p:cNvGrpSpPr/>
          <p:nvPr/>
        </p:nvGrpSpPr>
        <p:grpSpPr>
          <a:xfrm>
            <a:off x="935272" y="1876448"/>
            <a:ext cx="10504887" cy="446995"/>
            <a:chOff x="701040" y="1703557"/>
            <a:chExt cx="9649942" cy="446995"/>
          </a:xfrm>
          <a:solidFill>
            <a:srgbClr val="2980D6"/>
          </a:solidFill>
        </p:grpSpPr>
        <p:sp>
          <p:nvSpPr>
            <p:cNvPr id="10" name="箭头: V 形 9"/>
            <p:cNvSpPr/>
            <p:nvPr/>
          </p:nvSpPr>
          <p:spPr>
            <a:xfrm>
              <a:off x="701040" y="1703557"/>
              <a:ext cx="2448560" cy="446995"/>
            </a:xfrm>
            <a:prstGeom prst="chevron">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等线" panose="02010600030101010101" charset="-122"/>
                <a:ea typeface="等线" panose="02010600030101010101" charset="-122"/>
                <a:cs typeface="+mn-cs"/>
              </a:endParaRPr>
            </a:p>
          </p:txBody>
        </p:sp>
        <p:sp>
          <p:nvSpPr>
            <p:cNvPr id="48" name="箭头: V 形 47"/>
            <p:cNvSpPr/>
            <p:nvPr/>
          </p:nvSpPr>
          <p:spPr>
            <a:xfrm>
              <a:off x="3101501" y="1703557"/>
              <a:ext cx="2448560" cy="446995"/>
            </a:xfrm>
            <a:prstGeom prst="chevron">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等线" panose="02010600030101010101" charset="-122"/>
                <a:ea typeface="等线" panose="02010600030101010101" charset="-122"/>
                <a:cs typeface="+mn-cs"/>
              </a:endParaRPr>
            </a:p>
          </p:txBody>
        </p:sp>
        <p:sp>
          <p:nvSpPr>
            <p:cNvPr id="49" name="箭头: V 形 48"/>
            <p:cNvSpPr/>
            <p:nvPr/>
          </p:nvSpPr>
          <p:spPr>
            <a:xfrm>
              <a:off x="5501962" y="1703557"/>
              <a:ext cx="2448560" cy="446995"/>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
          <p:nvSpPr>
            <p:cNvPr id="50" name="箭头: V 形 49"/>
            <p:cNvSpPr/>
            <p:nvPr/>
          </p:nvSpPr>
          <p:spPr>
            <a:xfrm>
              <a:off x="7902422" y="1703557"/>
              <a:ext cx="2448560" cy="446995"/>
            </a:xfrm>
            <a:prstGeom prst="chevron">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grpSp>
      <p:sp>
        <p:nvSpPr>
          <p:cNvPr id="51" name="文本框 50"/>
          <p:cNvSpPr txBox="1"/>
          <p:nvPr/>
        </p:nvSpPr>
        <p:spPr>
          <a:xfrm>
            <a:off x="1119609" y="1923608"/>
            <a:ext cx="2613132" cy="368300"/>
          </a:xfrm>
          <a:prstGeom prst="rect">
            <a:avLst/>
          </a:prstGeom>
          <a:noFill/>
        </p:spPr>
        <p:txBody>
          <a:bodyPr wrap="square">
            <a:spAutoFit/>
          </a:bodyPr>
          <a:lstStyle/>
          <a:p>
            <a:pPr algn="ctr"/>
            <a:r>
              <a:rPr lang="en-US"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rPr>
              <a:t>7.</a:t>
            </a:r>
            <a:r>
              <a:rPr lang="zh-CN"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rPr>
              <a:t>开考后</a:t>
            </a:r>
            <a:r>
              <a:rPr lang="en-US"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rPr>
              <a:t>10</a:t>
            </a:r>
            <a:r>
              <a:rPr lang="zh-CN"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rPr>
              <a:t>分钟</a:t>
            </a:r>
            <a:endParaRPr lang="zh-CN"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52" name="文本框 51"/>
          <p:cNvSpPr txBox="1"/>
          <p:nvPr/>
        </p:nvSpPr>
        <p:spPr>
          <a:xfrm>
            <a:off x="3706560" y="1923608"/>
            <a:ext cx="2296819" cy="368300"/>
          </a:xfrm>
          <a:prstGeom prst="rect">
            <a:avLst/>
          </a:prstGeom>
          <a:noFill/>
        </p:spPr>
        <p:txBody>
          <a:bodyPr wrap="square">
            <a:spAutoFit/>
          </a:bodyPr>
          <a:lstStyle/>
          <a:p>
            <a:pPr algn="ctr"/>
            <a:r>
              <a:rPr lang="en-US"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rPr>
              <a:t>8.</a:t>
            </a:r>
            <a:r>
              <a:rPr lang="zh-CN"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rPr>
              <a:t>开考后</a:t>
            </a:r>
            <a:r>
              <a:rPr lang="en-US"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rPr>
              <a:t>30</a:t>
            </a:r>
            <a:r>
              <a:rPr lang="zh-CN"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rPr>
              <a:t>分钟</a:t>
            </a:r>
            <a:endParaRPr lang="zh-CN"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53" name="文本框 52"/>
          <p:cNvSpPr txBox="1"/>
          <p:nvPr/>
        </p:nvSpPr>
        <p:spPr>
          <a:xfrm>
            <a:off x="6319692" y="1923608"/>
            <a:ext cx="2296819" cy="368300"/>
          </a:xfrm>
          <a:prstGeom prst="rect">
            <a:avLst/>
          </a:prstGeom>
          <a:noFill/>
        </p:spPr>
        <p:txBody>
          <a:bodyPr wrap="square">
            <a:spAutoFit/>
          </a:bodyPr>
          <a:lstStyle/>
          <a:p>
            <a:pPr algn="ctr"/>
            <a:r>
              <a:rPr lang="en-US" altLang="zh-CN" kern="100" dirty="0">
                <a:solidFill>
                  <a:prstClr val="white"/>
                </a:solidFill>
                <a:latin typeface="Arial" panose="020B0604020202020204" pitchFamily="34" charset="0"/>
                <a:ea typeface="微软雅黑" panose="020B0503020204020204" pitchFamily="34" charset="-122"/>
                <a:cs typeface="Arial" panose="020B0604020202020204" pitchFamily="34" charset="0"/>
              </a:rPr>
              <a:t>9.</a:t>
            </a:r>
            <a:r>
              <a:rPr lang="zh-CN" altLang="zh-CN" kern="100" dirty="0">
                <a:solidFill>
                  <a:prstClr val="white"/>
                </a:solidFill>
                <a:latin typeface="Arial" panose="020B0604020202020204" pitchFamily="34" charset="0"/>
                <a:ea typeface="微软雅黑" panose="020B0503020204020204" pitchFamily="34" charset="-122"/>
                <a:cs typeface="Arial" panose="020B0604020202020204" pitchFamily="34" charset="0"/>
              </a:rPr>
              <a:t>开考后</a:t>
            </a:r>
            <a:r>
              <a:rPr lang="en-US" altLang="zh-CN" kern="100" dirty="0">
                <a:solidFill>
                  <a:prstClr val="white"/>
                </a:solidFill>
                <a:latin typeface="Arial" panose="020B0604020202020204" pitchFamily="34" charset="0"/>
                <a:ea typeface="微软雅黑" panose="020B0503020204020204" pitchFamily="34" charset="-122"/>
                <a:cs typeface="Arial" panose="020B0604020202020204" pitchFamily="34" charset="0"/>
              </a:rPr>
              <a:t>40</a:t>
            </a:r>
            <a:r>
              <a:rPr lang="zh-CN" altLang="zh-CN" kern="100" dirty="0">
                <a:solidFill>
                  <a:prstClr val="white"/>
                </a:solidFill>
                <a:latin typeface="Arial" panose="020B0604020202020204" pitchFamily="34" charset="0"/>
                <a:ea typeface="微软雅黑" panose="020B0503020204020204" pitchFamily="34" charset="-122"/>
                <a:cs typeface="Arial" panose="020B0604020202020204" pitchFamily="34" charset="0"/>
              </a:rPr>
              <a:t>分钟</a:t>
            </a:r>
            <a:endParaRPr lang="zh-CN" altLang="zh-CN" kern="100" dirty="0">
              <a:solidFill>
                <a:prstClr val="white"/>
              </a:solidFill>
              <a:latin typeface="Arial" panose="020B0604020202020204" pitchFamily="34" charset="0"/>
              <a:ea typeface="微软雅黑" panose="020B0503020204020204" pitchFamily="34" charset="-122"/>
              <a:cs typeface="Arial" panose="020B0604020202020204" pitchFamily="34" charset="0"/>
            </a:endParaRPr>
          </a:p>
        </p:txBody>
      </p:sp>
      <p:sp>
        <p:nvSpPr>
          <p:cNvPr id="54" name="文本框 53"/>
          <p:cNvSpPr txBox="1"/>
          <p:nvPr/>
        </p:nvSpPr>
        <p:spPr>
          <a:xfrm>
            <a:off x="8827028" y="1923608"/>
            <a:ext cx="2296819" cy="368300"/>
          </a:xfrm>
          <a:prstGeom prst="rect">
            <a:avLst/>
          </a:prstGeom>
          <a:noFill/>
        </p:spPr>
        <p:txBody>
          <a:bodyPr wrap="square">
            <a:spAutoFit/>
          </a:bodyPr>
          <a:lstStyle/>
          <a:p>
            <a:pPr algn="ctr"/>
            <a:r>
              <a:rPr lang="en-US"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rPr>
              <a:t>10.</a:t>
            </a:r>
            <a:r>
              <a:rPr lang="zh-CN"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rPr>
              <a:t>开考后</a:t>
            </a:r>
            <a:r>
              <a:rPr lang="en-US"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rPr>
              <a:t>50</a:t>
            </a:r>
            <a:r>
              <a:rPr lang="zh-CN"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rPr>
              <a:t>分钟</a:t>
            </a:r>
            <a:endParaRPr lang="zh-CN"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grpSp>
        <p:nvGrpSpPr>
          <p:cNvPr id="3" name="组合 2"/>
          <p:cNvGrpSpPr/>
          <p:nvPr/>
        </p:nvGrpSpPr>
        <p:grpSpPr>
          <a:xfrm>
            <a:off x="1353574" y="3006330"/>
            <a:ext cx="523731" cy="462987"/>
            <a:chOff x="1498316" y="2856508"/>
            <a:chExt cx="896937" cy="792908"/>
          </a:xfrm>
        </p:grpSpPr>
        <p:sp>
          <p:nvSpPr>
            <p:cNvPr id="37" name="等腰三角形 36"/>
            <p:cNvSpPr/>
            <p:nvPr/>
          </p:nvSpPr>
          <p:spPr>
            <a:xfrm>
              <a:off x="1498316" y="2856508"/>
              <a:ext cx="765417" cy="659842"/>
            </a:xfrm>
            <a:prstGeom prs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等腰三角形 37"/>
            <p:cNvSpPr/>
            <p:nvPr/>
          </p:nvSpPr>
          <p:spPr>
            <a:xfrm>
              <a:off x="1629836" y="2989574"/>
              <a:ext cx="765417" cy="659842"/>
            </a:xfrm>
            <a:prstGeom prst="triangle">
              <a:avLst/>
            </a:prstGeom>
            <a:solidFill>
              <a:srgbClr val="8DBD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6" name="矩形 45"/>
          <p:cNvSpPr/>
          <p:nvPr/>
        </p:nvSpPr>
        <p:spPr>
          <a:xfrm>
            <a:off x="2314498" y="3084508"/>
            <a:ext cx="6126480" cy="368300"/>
          </a:xfrm>
          <a:prstGeom prst="rect">
            <a:avLst/>
          </a:prstGeom>
          <a:noFill/>
        </p:spPr>
        <p:txBody>
          <a:bodyPr wrap="none">
            <a:spAutoFit/>
          </a:bodyPr>
          <a:lstStyle/>
          <a:p>
            <a:pPr algn="just"/>
            <a:r>
              <a:rPr lang="zh-CN"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rPr>
              <a:t>各考场及时记录实缺考人数，会有流动巡视员到各考场统计</a:t>
            </a:r>
            <a:endParaRPr lang="zh-CN"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525244" y="1470659"/>
            <a:ext cx="11129709" cy="4945907"/>
          </a:xfrm>
          <a:prstGeom prst="rect">
            <a:avLst/>
          </a:prstGeom>
          <a:solidFill>
            <a:schemeClr val="bg1"/>
          </a:solidFill>
          <a:ln>
            <a:noFill/>
          </a:ln>
          <a:effectLst>
            <a:outerShdw blurRad="11430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思源宋体 CN" panose="02020400000000000000" pitchFamily="18" charset="-122"/>
              <a:ea typeface="思源宋体 CN" panose="02020400000000000000" pitchFamily="18" charset="-122"/>
              <a:cs typeface="+mn-cs"/>
            </a:endParaRPr>
          </a:p>
        </p:txBody>
      </p:sp>
      <p:sp>
        <p:nvSpPr>
          <p:cNvPr id="41" name="矩形 40"/>
          <p:cNvSpPr/>
          <p:nvPr/>
        </p:nvSpPr>
        <p:spPr>
          <a:xfrm>
            <a:off x="0" y="6724891"/>
            <a:ext cx="12192000" cy="133109"/>
          </a:xfrm>
          <a:prstGeom prst="rect">
            <a:avLst/>
          </a:prstGeom>
          <a:solidFill>
            <a:srgbClr val="2980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nvGrpSpPr>
          <p:cNvPr id="39" name="组合 38"/>
          <p:cNvGrpSpPr/>
          <p:nvPr/>
        </p:nvGrpSpPr>
        <p:grpSpPr>
          <a:xfrm>
            <a:off x="-475301" y="264552"/>
            <a:ext cx="6645060" cy="521970"/>
            <a:chOff x="-475301" y="264552"/>
            <a:chExt cx="6645060" cy="521970"/>
          </a:xfrm>
        </p:grpSpPr>
        <p:sp>
          <p:nvSpPr>
            <p:cNvPr id="40" name="文本框 39"/>
            <p:cNvSpPr txBox="1"/>
            <p:nvPr/>
          </p:nvSpPr>
          <p:spPr>
            <a:xfrm>
              <a:off x="525244" y="264552"/>
              <a:ext cx="5644515" cy="521970"/>
            </a:xfrm>
            <a:prstGeom prst="rect">
              <a:avLst/>
            </a:prstGeom>
            <a:noFill/>
          </p:spPr>
          <p:txBody>
            <a:bodyPr wrap="none">
              <a:spAutoFit/>
            </a:bodyPr>
            <a:lstStyle/>
            <a:p>
              <a:pPr marL="0" marR="0" lvl="0" indent="0" algn="l" defTabSz="1289685" rtl="0" eaLnBrk="1" fontAlgn="auto" latinLnBrk="0" hangingPunct="1">
                <a:lnSpc>
                  <a:spcPct val="100000"/>
                </a:lnSpc>
                <a:spcBef>
                  <a:spcPts val="0"/>
                </a:spcBef>
                <a:spcAft>
                  <a:spcPts val="0"/>
                </a:spcAft>
                <a:buClrTx/>
                <a:buSzTx/>
                <a:buFontTx/>
                <a:buNone/>
                <a:defRPr/>
              </a:pPr>
              <a:r>
                <a:rPr kumimoji="0" lang="zh-CN" altLang="zh-CN" sz="2800" b="1" i="0" u="none" strike="noStrike" kern="1200" cap="none" spc="0" normalizeH="0" baseline="0" noProof="0" dirty="0">
                  <a:ln>
                    <a:noFill/>
                  </a:ln>
                  <a:solidFill>
                    <a:prstClr val="black">
                      <a:lumMod val="95000"/>
                      <a:lumOff val="5000"/>
                    </a:prstClr>
                  </a:solidFill>
                  <a:effectLst/>
                  <a:uLnTx/>
                  <a:uFillTx/>
                  <a:latin typeface="Arial" panose="020B0604020202020204" pitchFamily="34" charset="0"/>
                  <a:ea typeface="思源宋体 CN SemiBold" panose="02020600000000000000" pitchFamily="18" charset="-122"/>
                  <a:cs typeface="Arial" panose="020B0604020202020204" pitchFamily="34" charset="0"/>
                </a:rPr>
                <a:t> 三、具体考务及防疫流程相关要求</a:t>
              </a:r>
              <a:endParaRPr kumimoji="0" lang="zh-CN" altLang="zh-CN" sz="2800" b="1" i="0" u="none" strike="noStrike" kern="1200" cap="none" spc="0" normalizeH="0" baseline="0" noProof="0" dirty="0">
                <a:ln>
                  <a:noFill/>
                </a:ln>
                <a:solidFill>
                  <a:prstClr val="black">
                    <a:lumMod val="95000"/>
                    <a:lumOff val="5000"/>
                  </a:prstClr>
                </a:solidFill>
                <a:effectLst/>
                <a:uLnTx/>
                <a:uFillTx/>
                <a:latin typeface="Arial" panose="020B0604020202020204" pitchFamily="34" charset="0"/>
                <a:ea typeface="思源宋体 CN SemiBold" panose="02020600000000000000" pitchFamily="18" charset="-122"/>
                <a:cs typeface="Arial" panose="020B0604020202020204" pitchFamily="34" charset="0"/>
              </a:endParaRPr>
            </a:p>
          </p:txBody>
        </p:sp>
        <p:grpSp>
          <p:nvGrpSpPr>
            <p:cNvPr id="42" name="Group 9"/>
            <p:cNvGrpSpPr/>
            <p:nvPr/>
          </p:nvGrpSpPr>
          <p:grpSpPr>
            <a:xfrm>
              <a:off x="-475301" y="314436"/>
              <a:ext cx="962981" cy="423451"/>
              <a:chOff x="-533400" y="232331"/>
              <a:chExt cx="1914138" cy="568992"/>
            </a:xfrm>
          </p:grpSpPr>
          <p:sp>
            <p:nvSpPr>
              <p:cNvPr id="43" name="矩形: 圆角 42"/>
              <p:cNvSpPr/>
              <p:nvPr/>
            </p:nvSpPr>
            <p:spPr>
              <a:xfrm>
                <a:off x="-533400" y="232331"/>
                <a:ext cx="1914138" cy="568992"/>
              </a:xfrm>
              <a:prstGeom prst="roundRect">
                <a:avLst>
                  <a:gd name="adj" fmla="val 50000"/>
                </a:avLst>
              </a:prstGeom>
              <a:solidFill>
                <a:schemeClr val="bg1"/>
              </a:solidFill>
              <a:ln>
                <a:noFill/>
              </a:ln>
              <a:effectLst>
                <a:outerShdw blurRad="228600" algn="ctr" rotWithShape="0">
                  <a:srgbClr val="1168CA">
                    <a:alpha val="26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4" name="矩形: 圆角 43"/>
              <p:cNvSpPr/>
              <p:nvPr/>
            </p:nvSpPr>
            <p:spPr>
              <a:xfrm>
                <a:off x="-282048" y="276107"/>
                <a:ext cx="1619605" cy="481440"/>
              </a:xfrm>
              <a:prstGeom prst="roundRect">
                <a:avLst>
                  <a:gd name="adj" fmla="val 50000"/>
                </a:avLst>
              </a:prstGeom>
              <a:gradFill flip="none" rotWithShape="1">
                <a:gsLst>
                  <a:gs pos="0">
                    <a:srgbClr val="4198E1"/>
                  </a:gs>
                  <a:gs pos="100000">
                    <a:srgbClr val="1168CA"/>
                  </a:gs>
                </a:gsLst>
                <a:lin ang="8100000" scaled="1"/>
                <a:tileRect/>
              </a:gradFill>
              <a:ln>
                <a:noFill/>
              </a:ln>
              <a:effectLst>
                <a:outerShdw blurRad="228600" algn="ctr" rotWithShape="0">
                  <a:srgbClr val="1168CA">
                    <a:alpha val="26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grpSp>
        <p:nvGrpSpPr>
          <p:cNvPr id="8" name="组合 7"/>
          <p:cNvGrpSpPr/>
          <p:nvPr/>
        </p:nvGrpSpPr>
        <p:grpSpPr>
          <a:xfrm>
            <a:off x="58553" y="523718"/>
            <a:ext cx="3771900" cy="1171020"/>
            <a:chOff x="937260" y="2533558"/>
            <a:chExt cx="3771900" cy="1171020"/>
          </a:xfrm>
        </p:grpSpPr>
        <p:sp>
          <p:nvSpPr>
            <p:cNvPr id="6" name="文本框 5"/>
            <p:cNvSpPr txBox="1"/>
            <p:nvPr/>
          </p:nvSpPr>
          <p:spPr>
            <a:xfrm>
              <a:off x="937260" y="2533558"/>
              <a:ext cx="377190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zh-CN" sz="2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33" name="矩形: 圆角 32"/>
            <p:cNvSpPr/>
            <p:nvPr/>
          </p:nvSpPr>
          <p:spPr>
            <a:xfrm>
              <a:off x="1415754" y="3184302"/>
              <a:ext cx="2152814" cy="520276"/>
            </a:xfrm>
            <a:prstGeom prst="roundRect">
              <a:avLst>
                <a:gd name="adj" fmla="val 5000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 </a:t>
              </a:r>
              <a:r>
                <a:rPr kumimoji="0" lang="zh-CN" altLang="zh-CN" sz="1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考试日</a:t>
              </a:r>
              <a:endParaRPr kumimoji="0" lang="zh-CN" altLang="zh-CN" sz="1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p:txBody>
        </p:sp>
      </p:grpSp>
      <p:grpSp>
        <p:nvGrpSpPr>
          <p:cNvPr id="11" name="组合 10"/>
          <p:cNvGrpSpPr/>
          <p:nvPr/>
        </p:nvGrpSpPr>
        <p:grpSpPr>
          <a:xfrm>
            <a:off x="935272" y="1876448"/>
            <a:ext cx="10504887" cy="446995"/>
            <a:chOff x="701040" y="1703557"/>
            <a:chExt cx="9649942" cy="446995"/>
          </a:xfrm>
          <a:solidFill>
            <a:srgbClr val="2980D6"/>
          </a:solidFill>
        </p:grpSpPr>
        <p:sp>
          <p:nvSpPr>
            <p:cNvPr id="10" name="箭头: V 形 9"/>
            <p:cNvSpPr/>
            <p:nvPr/>
          </p:nvSpPr>
          <p:spPr>
            <a:xfrm>
              <a:off x="701040" y="1703557"/>
              <a:ext cx="2448560" cy="446995"/>
            </a:xfrm>
            <a:prstGeom prst="chevron">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等线" panose="02010600030101010101" charset="-122"/>
                <a:ea typeface="等线" panose="02010600030101010101" charset="-122"/>
                <a:cs typeface="+mn-cs"/>
              </a:endParaRPr>
            </a:p>
          </p:txBody>
        </p:sp>
        <p:sp>
          <p:nvSpPr>
            <p:cNvPr id="48" name="箭头: V 形 47"/>
            <p:cNvSpPr/>
            <p:nvPr/>
          </p:nvSpPr>
          <p:spPr>
            <a:xfrm>
              <a:off x="3101501" y="1703557"/>
              <a:ext cx="2448560" cy="446995"/>
            </a:xfrm>
            <a:prstGeom prst="chevron">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等线" panose="02010600030101010101" charset="-122"/>
                <a:ea typeface="等线" panose="02010600030101010101" charset="-122"/>
                <a:cs typeface="+mn-cs"/>
              </a:endParaRPr>
            </a:p>
          </p:txBody>
        </p:sp>
        <p:sp>
          <p:nvSpPr>
            <p:cNvPr id="49" name="箭头: V 形 48"/>
            <p:cNvSpPr/>
            <p:nvPr/>
          </p:nvSpPr>
          <p:spPr>
            <a:xfrm>
              <a:off x="5501962" y="1703557"/>
              <a:ext cx="2448560" cy="446995"/>
            </a:xfrm>
            <a:prstGeom prst="chevron">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
          <p:nvSpPr>
            <p:cNvPr id="50" name="箭头: V 形 49"/>
            <p:cNvSpPr/>
            <p:nvPr/>
          </p:nvSpPr>
          <p:spPr>
            <a:xfrm>
              <a:off x="7902422" y="1703557"/>
              <a:ext cx="2448560" cy="446995"/>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grpSp>
      <p:sp>
        <p:nvSpPr>
          <p:cNvPr id="51" name="文本框 50"/>
          <p:cNvSpPr txBox="1"/>
          <p:nvPr/>
        </p:nvSpPr>
        <p:spPr>
          <a:xfrm>
            <a:off x="1119609" y="1923608"/>
            <a:ext cx="2613132" cy="368300"/>
          </a:xfrm>
          <a:prstGeom prst="rect">
            <a:avLst/>
          </a:prstGeom>
          <a:noFill/>
        </p:spPr>
        <p:txBody>
          <a:bodyPr wrap="square">
            <a:spAutoFit/>
          </a:bodyPr>
          <a:lstStyle/>
          <a:p>
            <a:pPr algn="ctr"/>
            <a:r>
              <a:rPr lang="en-US"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rPr>
              <a:t>7.</a:t>
            </a:r>
            <a:r>
              <a:rPr lang="zh-CN"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rPr>
              <a:t>开考后</a:t>
            </a:r>
            <a:r>
              <a:rPr lang="en-US"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rPr>
              <a:t>10</a:t>
            </a:r>
            <a:r>
              <a:rPr lang="zh-CN"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rPr>
              <a:t>分钟</a:t>
            </a:r>
            <a:endParaRPr lang="zh-CN"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52" name="文本框 51"/>
          <p:cNvSpPr txBox="1"/>
          <p:nvPr/>
        </p:nvSpPr>
        <p:spPr>
          <a:xfrm>
            <a:off x="3706560" y="1923608"/>
            <a:ext cx="2296819" cy="368300"/>
          </a:xfrm>
          <a:prstGeom prst="rect">
            <a:avLst/>
          </a:prstGeom>
          <a:noFill/>
        </p:spPr>
        <p:txBody>
          <a:bodyPr wrap="square">
            <a:spAutoFit/>
          </a:bodyPr>
          <a:lstStyle/>
          <a:p>
            <a:pPr algn="ctr"/>
            <a:r>
              <a:rPr lang="en-US"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rPr>
              <a:t>8.</a:t>
            </a:r>
            <a:r>
              <a:rPr lang="zh-CN"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rPr>
              <a:t>开考后</a:t>
            </a:r>
            <a:r>
              <a:rPr lang="en-US"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rPr>
              <a:t>30</a:t>
            </a:r>
            <a:r>
              <a:rPr lang="zh-CN"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rPr>
              <a:t>分钟</a:t>
            </a:r>
            <a:endParaRPr lang="zh-CN"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53" name="文本框 52"/>
          <p:cNvSpPr txBox="1"/>
          <p:nvPr/>
        </p:nvSpPr>
        <p:spPr>
          <a:xfrm>
            <a:off x="6319692" y="1923608"/>
            <a:ext cx="2296819" cy="368300"/>
          </a:xfrm>
          <a:prstGeom prst="rect">
            <a:avLst/>
          </a:prstGeom>
          <a:noFill/>
        </p:spPr>
        <p:txBody>
          <a:bodyPr wrap="square">
            <a:spAutoFit/>
          </a:bodyPr>
          <a:lstStyle/>
          <a:p>
            <a:pPr algn="ctr"/>
            <a:r>
              <a:rPr lang="en-US"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rPr>
              <a:t>9.</a:t>
            </a:r>
            <a:r>
              <a:rPr lang="zh-CN"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rPr>
              <a:t>开考后</a:t>
            </a:r>
            <a:r>
              <a:rPr lang="en-US"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rPr>
              <a:t>40</a:t>
            </a:r>
            <a:r>
              <a:rPr lang="zh-CN"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rPr>
              <a:t>分钟</a:t>
            </a:r>
            <a:endParaRPr lang="zh-CN"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54" name="文本框 53"/>
          <p:cNvSpPr txBox="1"/>
          <p:nvPr/>
        </p:nvSpPr>
        <p:spPr>
          <a:xfrm>
            <a:off x="8827028" y="1923608"/>
            <a:ext cx="2296819" cy="368300"/>
          </a:xfrm>
          <a:prstGeom prst="rect">
            <a:avLst/>
          </a:prstGeom>
          <a:noFill/>
        </p:spPr>
        <p:txBody>
          <a:bodyPr wrap="square">
            <a:spAutoFit/>
          </a:bodyPr>
          <a:lstStyle/>
          <a:p>
            <a:pPr algn="ctr"/>
            <a:r>
              <a:rPr lang="en-US" altLang="zh-CN" kern="100" dirty="0">
                <a:solidFill>
                  <a:prstClr val="white"/>
                </a:solidFill>
                <a:latin typeface="Arial" panose="020B0604020202020204" pitchFamily="34" charset="0"/>
                <a:ea typeface="微软雅黑" panose="020B0503020204020204" pitchFamily="34" charset="-122"/>
                <a:cs typeface="Arial" panose="020B0604020202020204" pitchFamily="34" charset="0"/>
              </a:rPr>
              <a:t>10.</a:t>
            </a:r>
            <a:r>
              <a:rPr lang="zh-CN" altLang="zh-CN" kern="100" dirty="0">
                <a:solidFill>
                  <a:prstClr val="white"/>
                </a:solidFill>
                <a:latin typeface="Arial" panose="020B0604020202020204" pitchFamily="34" charset="0"/>
                <a:ea typeface="微软雅黑" panose="020B0503020204020204" pitchFamily="34" charset="-122"/>
                <a:cs typeface="Arial" panose="020B0604020202020204" pitchFamily="34" charset="0"/>
              </a:rPr>
              <a:t>开考后</a:t>
            </a:r>
            <a:r>
              <a:rPr lang="en-US" altLang="zh-CN" kern="100" dirty="0">
                <a:solidFill>
                  <a:prstClr val="white"/>
                </a:solidFill>
                <a:latin typeface="Arial" panose="020B0604020202020204" pitchFamily="34" charset="0"/>
                <a:ea typeface="微软雅黑" panose="020B0503020204020204" pitchFamily="34" charset="-122"/>
                <a:cs typeface="Arial" panose="020B0604020202020204" pitchFamily="34" charset="0"/>
              </a:rPr>
              <a:t>50</a:t>
            </a:r>
            <a:r>
              <a:rPr lang="zh-CN" altLang="zh-CN" kern="100" dirty="0">
                <a:solidFill>
                  <a:prstClr val="white"/>
                </a:solidFill>
                <a:latin typeface="Arial" panose="020B0604020202020204" pitchFamily="34" charset="0"/>
                <a:ea typeface="微软雅黑" panose="020B0503020204020204" pitchFamily="34" charset="-122"/>
                <a:cs typeface="Arial" panose="020B0604020202020204" pitchFamily="34" charset="0"/>
              </a:rPr>
              <a:t>分钟</a:t>
            </a:r>
            <a:endParaRPr lang="zh-CN" altLang="zh-CN" kern="100" dirty="0">
              <a:solidFill>
                <a:prstClr val="white"/>
              </a:solidFill>
              <a:latin typeface="Arial" panose="020B0604020202020204" pitchFamily="34" charset="0"/>
              <a:ea typeface="微软雅黑" panose="020B0503020204020204" pitchFamily="34" charset="-122"/>
              <a:cs typeface="Arial" panose="020B0604020202020204" pitchFamily="34" charset="0"/>
            </a:endParaRPr>
          </a:p>
        </p:txBody>
      </p:sp>
      <p:sp>
        <p:nvSpPr>
          <p:cNvPr id="14" name="文本框 13"/>
          <p:cNvSpPr txBox="1"/>
          <p:nvPr/>
        </p:nvSpPr>
        <p:spPr>
          <a:xfrm>
            <a:off x="662905" y="2959107"/>
            <a:ext cx="5826795" cy="3441700"/>
          </a:xfrm>
          <a:prstGeom prst="rect">
            <a:avLst/>
          </a:prstGeom>
          <a:noFill/>
        </p:spPr>
        <p:txBody>
          <a:bodyPr wrap="square" rtlCol="0">
            <a:spAutoFit/>
          </a:bodyPr>
          <a:lstStyle/>
          <a:p>
            <a:pPr algn="just">
              <a:lnSpc>
                <a:spcPct val="130000"/>
              </a:lnSpc>
              <a:spcBef>
                <a:spcPts val="300"/>
              </a:spcBef>
            </a:pPr>
            <a:r>
              <a:rPr lang="zh-CN"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rPr>
              <a:t>（</a:t>
            </a:r>
            <a:r>
              <a:rPr lang="en-US"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rPr>
              <a:t>1</a:t>
            </a:r>
            <a:r>
              <a:rPr lang="zh-CN"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rPr>
              <a:t>）监考员按要求处理缺考人员试题本和答题卡等材料。</a:t>
            </a:r>
            <a:endParaRPr lang="zh-CN"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endParaRPr>
          </a:p>
          <a:p>
            <a:pPr algn="just">
              <a:lnSpc>
                <a:spcPct val="130000"/>
              </a:lnSpc>
              <a:spcBef>
                <a:spcPts val="300"/>
              </a:spcBef>
            </a:pPr>
            <a:r>
              <a:rPr lang="zh-CN" altLang="zh-CN" sz="1400" kern="100" dirty="0">
                <a:solidFill>
                  <a:prstClr val="black"/>
                </a:solidFill>
                <a:latin typeface="Arial" panose="020B0604020202020204" pitchFamily="34" charset="0"/>
                <a:ea typeface="微软雅黑" panose="020B0503020204020204" pitchFamily="34" charset="-122"/>
                <a:cs typeface="Arial" panose="020B0604020202020204" pitchFamily="34" charset="0"/>
              </a:rPr>
              <a:t>副监考员在缺考考生试题本、答题卡相应的位置上填写（填涂）缺考人员的姓名、准考证号和缺考标记等内容【注意：要完整、准确填写（填涂）缺考人员的姓名、准考证号和缺考标记】，试题本空白处写“缺考”二字，并将缺考考生座位号和姓名记录在考场情况记录卡上。</a:t>
            </a:r>
            <a:endParaRPr lang="zh-CN" altLang="zh-CN" sz="1400" kern="100" dirty="0">
              <a:solidFill>
                <a:prstClr val="black"/>
              </a:solidFill>
              <a:latin typeface="Arial" panose="020B0604020202020204" pitchFamily="34" charset="0"/>
              <a:ea typeface="微软雅黑" panose="020B0503020204020204" pitchFamily="34" charset="-122"/>
              <a:cs typeface="Arial" panose="020B0604020202020204" pitchFamily="34" charset="0"/>
            </a:endParaRPr>
          </a:p>
          <a:p>
            <a:pPr algn="just">
              <a:lnSpc>
                <a:spcPct val="130000"/>
              </a:lnSpc>
              <a:spcBef>
                <a:spcPts val="300"/>
              </a:spcBef>
            </a:pPr>
            <a:r>
              <a:rPr lang="zh-CN" altLang="zh-CN" sz="1400" kern="100" dirty="0">
                <a:solidFill>
                  <a:prstClr val="black"/>
                </a:solidFill>
                <a:latin typeface="Arial" panose="020B0604020202020204" pitchFamily="34" charset="0"/>
                <a:ea typeface="微软雅黑" panose="020B0503020204020204" pitchFamily="34" charset="-122"/>
                <a:cs typeface="Arial" panose="020B0604020202020204" pitchFamily="34" charset="0"/>
              </a:rPr>
              <a:t>主监考员进行复核</a:t>
            </a:r>
            <a:endParaRPr lang="zh-CN" altLang="zh-CN" sz="1400" kern="100" dirty="0">
              <a:solidFill>
                <a:prstClr val="black"/>
              </a:solidFill>
              <a:latin typeface="Arial" panose="020B0604020202020204" pitchFamily="34" charset="0"/>
              <a:ea typeface="微软雅黑" panose="020B0503020204020204" pitchFamily="34" charset="-122"/>
              <a:cs typeface="Arial" panose="020B0604020202020204" pitchFamily="34" charset="0"/>
            </a:endParaRPr>
          </a:p>
          <a:p>
            <a:pPr algn="just">
              <a:lnSpc>
                <a:spcPct val="130000"/>
              </a:lnSpc>
              <a:spcBef>
                <a:spcPts val="300"/>
              </a:spcBef>
            </a:pPr>
            <a:r>
              <a:rPr lang="zh-CN"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rPr>
              <a:t>（</a:t>
            </a:r>
            <a:r>
              <a:rPr lang="en-US"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rPr>
              <a:t>2</a:t>
            </a:r>
            <a:r>
              <a:rPr lang="zh-CN"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rPr>
              <a:t>）行测科目缺考人员的试题本在此时才可由监考员先在</a:t>
            </a:r>
            <a:r>
              <a:rPr lang="zh-CN" altLang="zh-CN" kern="100" dirty="0" smtClean="0">
                <a:solidFill>
                  <a:prstClr val="black"/>
                </a:solidFill>
                <a:latin typeface="Arial" panose="020B0604020202020204" pitchFamily="34" charset="0"/>
                <a:ea typeface="微软雅黑" panose="020B0503020204020204" pitchFamily="34" charset="-122"/>
                <a:cs typeface="Arial" panose="020B0604020202020204" pitchFamily="34" charset="0"/>
              </a:rPr>
              <a:t>题本</a:t>
            </a:r>
            <a:r>
              <a:rPr lang="zh-CN"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rPr>
              <a:t>和尾页题卡上填写、填涂缺考人员信息，再撕下答题卡。</a:t>
            </a:r>
            <a:endParaRPr lang="zh-CN"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endParaRPr>
          </a:p>
          <a:p>
            <a:pPr algn="just">
              <a:lnSpc>
                <a:spcPct val="130000"/>
              </a:lnSpc>
              <a:spcBef>
                <a:spcPts val="300"/>
              </a:spcBef>
            </a:pPr>
            <a:r>
              <a:rPr lang="zh-CN"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rPr>
              <a:t>（</a:t>
            </a:r>
            <a:r>
              <a:rPr lang="en-US"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rPr>
              <a:t>3</a:t>
            </a:r>
            <a:r>
              <a:rPr lang="zh-CN"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rPr>
              <a:t>）行测科目空白试题本尾页的答题卡也要撕下。</a:t>
            </a:r>
            <a:endParaRPr lang="zh-CN"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grpSp>
        <p:nvGrpSpPr>
          <p:cNvPr id="17" name="组合 16"/>
          <p:cNvGrpSpPr/>
          <p:nvPr/>
        </p:nvGrpSpPr>
        <p:grpSpPr>
          <a:xfrm>
            <a:off x="6654939" y="2729232"/>
            <a:ext cx="4762500" cy="3181422"/>
            <a:chOff x="6654939" y="2729232"/>
            <a:chExt cx="4762500" cy="3181422"/>
          </a:xfrm>
        </p:grpSpPr>
        <p:sp>
          <p:nvSpPr>
            <p:cNvPr id="16" name="矩形 15"/>
            <p:cNvSpPr/>
            <p:nvPr/>
          </p:nvSpPr>
          <p:spPr>
            <a:xfrm>
              <a:off x="6654939" y="2870274"/>
              <a:ext cx="4762500" cy="304038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 name="图片 1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6735328" y="2729232"/>
              <a:ext cx="4647256" cy="3098171"/>
            </a:xfrm>
            <a:prstGeom prst="rect">
              <a:avLst/>
            </a:prstGeom>
          </p:spPr>
        </p:pic>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504751" y="1470659"/>
            <a:ext cx="11129709" cy="4945907"/>
          </a:xfrm>
          <a:prstGeom prst="rect">
            <a:avLst/>
          </a:prstGeom>
          <a:solidFill>
            <a:schemeClr val="bg1"/>
          </a:solidFill>
          <a:ln>
            <a:noFill/>
          </a:ln>
          <a:effectLst>
            <a:outerShdw blurRad="11430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zh-CN" sz="1800">
                <a:effectLst/>
                <a:ea typeface="仿宋_GB2312" panose="02010609030101010101" charset="-122"/>
                <a:cs typeface="Times New Roman" panose="02020603050405020304" pitchFamily="18" charset="0"/>
              </a:rPr>
              <a:t>按要求提示考生注意时间。</a:t>
            </a:r>
            <a:endParaRPr kumimoji="0" lang="zh-CN" altLang="en-US" sz="1800" b="0" i="0" u="none" strike="noStrike" kern="1200" cap="none" spc="0" normalizeH="0" baseline="0" noProof="0">
              <a:ln>
                <a:noFill/>
              </a:ln>
              <a:solidFill>
                <a:prstClr val="white"/>
              </a:solidFill>
              <a:effectLst/>
              <a:uLnTx/>
              <a:uFillTx/>
              <a:latin typeface="思源宋体 CN" panose="02020400000000000000" pitchFamily="18" charset="-122"/>
              <a:ea typeface="思源宋体 CN" panose="02020400000000000000" pitchFamily="18" charset="-122"/>
              <a:cs typeface="+mn-cs"/>
            </a:endParaRPr>
          </a:p>
        </p:txBody>
      </p:sp>
      <p:sp>
        <p:nvSpPr>
          <p:cNvPr id="41" name="矩形 40"/>
          <p:cNvSpPr/>
          <p:nvPr/>
        </p:nvSpPr>
        <p:spPr>
          <a:xfrm>
            <a:off x="0" y="6724891"/>
            <a:ext cx="12192000" cy="133109"/>
          </a:xfrm>
          <a:prstGeom prst="rect">
            <a:avLst/>
          </a:prstGeom>
          <a:solidFill>
            <a:srgbClr val="2980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nvGrpSpPr>
          <p:cNvPr id="39" name="组合 38"/>
          <p:cNvGrpSpPr/>
          <p:nvPr/>
        </p:nvGrpSpPr>
        <p:grpSpPr>
          <a:xfrm>
            <a:off x="-475301" y="264552"/>
            <a:ext cx="6645060" cy="521970"/>
            <a:chOff x="-475301" y="264552"/>
            <a:chExt cx="6645060" cy="521970"/>
          </a:xfrm>
        </p:grpSpPr>
        <p:sp>
          <p:nvSpPr>
            <p:cNvPr id="40" name="文本框 39"/>
            <p:cNvSpPr txBox="1"/>
            <p:nvPr/>
          </p:nvSpPr>
          <p:spPr>
            <a:xfrm>
              <a:off x="525244" y="264552"/>
              <a:ext cx="5644515" cy="521970"/>
            </a:xfrm>
            <a:prstGeom prst="rect">
              <a:avLst/>
            </a:prstGeom>
            <a:noFill/>
          </p:spPr>
          <p:txBody>
            <a:bodyPr wrap="none">
              <a:spAutoFit/>
            </a:bodyPr>
            <a:lstStyle/>
            <a:p>
              <a:pPr marL="0" marR="0" lvl="0" indent="0" algn="l" defTabSz="1289685" rtl="0" eaLnBrk="1" fontAlgn="auto" latinLnBrk="0" hangingPunct="1">
                <a:lnSpc>
                  <a:spcPct val="100000"/>
                </a:lnSpc>
                <a:spcBef>
                  <a:spcPts val="0"/>
                </a:spcBef>
                <a:spcAft>
                  <a:spcPts val="0"/>
                </a:spcAft>
                <a:buClrTx/>
                <a:buSzTx/>
                <a:buFontTx/>
                <a:buNone/>
                <a:defRPr/>
              </a:pPr>
              <a:r>
                <a:rPr kumimoji="0" lang="zh-CN" altLang="zh-CN" sz="2800" b="1" i="0" u="none" strike="noStrike" kern="1200" cap="none" spc="0" normalizeH="0" baseline="0" noProof="0" dirty="0">
                  <a:ln>
                    <a:noFill/>
                  </a:ln>
                  <a:solidFill>
                    <a:prstClr val="black">
                      <a:lumMod val="95000"/>
                      <a:lumOff val="5000"/>
                    </a:prstClr>
                  </a:solidFill>
                  <a:effectLst/>
                  <a:uLnTx/>
                  <a:uFillTx/>
                  <a:latin typeface="Arial" panose="020B0604020202020204" pitchFamily="34" charset="0"/>
                  <a:ea typeface="思源宋体 CN SemiBold" panose="02020600000000000000" pitchFamily="18" charset="-122"/>
                  <a:cs typeface="Arial" panose="020B0604020202020204" pitchFamily="34" charset="0"/>
                </a:rPr>
                <a:t> 三、具体监考及防疫流程相关要求</a:t>
              </a:r>
              <a:endParaRPr kumimoji="0" lang="zh-CN" altLang="zh-CN" sz="2800" b="1" i="0" u="none" strike="noStrike" kern="1200" cap="none" spc="0" normalizeH="0" baseline="0" noProof="0" dirty="0">
                <a:ln>
                  <a:noFill/>
                </a:ln>
                <a:solidFill>
                  <a:prstClr val="black">
                    <a:lumMod val="95000"/>
                    <a:lumOff val="5000"/>
                  </a:prstClr>
                </a:solidFill>
                <a:effectLst/>
                <a:uLnTx/>
                <a:uFillTx/>
                <a:latin typeface="Arial" panose="020B0604020202020204" pitchFamily="34" charset="0"/>
                <a:ea typeface="思源宋体 CN SemiBold" panose="02020600000000000000" pitchFamily="18" charset="-122"/>
                <a:cs typeface="Arial" panose="020B0604020202020204" pitchFamily="34" charset="0"/>
              </a:endParaRPr>
            </a:p>
          </p:txBody>
        </p:sp>
        <p:grpSp>
          <p:nvGrpSpPr>
            <p:cNvPr id="42" name="Group 9"/>
            <p:cNvGrpSpPr/>
            <p:nvPr/>
          </p:nvGrpSpPr>
          <p:grpSpPr>
            <a:xfrm>
              <a:off x="-475301" y="314436"/>
              <a:ext cx="962981" cy="423451"/>
              <a:chOff x="-533400" y="232331"/>
              <a:chExt cx="1914138" cy="568992"/>
            </a:xfrm>
          </p:grpSpPr>
          <p:sp>
            <p:nvSpPr>
              <p:cNvPr id="43" name="矩形: 圆角 42"/>
              <p:cNvSpPr/>
              <p:nvPr/>
            </p:nvSpPr>
            <p:spPr>
              <a:xfrm>
                <a:off x="-533400" y="232331"/>
                <a:ext cx="1914138" cy="568992"/>
              </a:xfrm>
              <a:prstGeom prst="roundRect">
                <a:avLst>
                  <a:gd name="adj" fmla="val 50000"/>
                </a:avLst>
              </a:prstGeom>
              <a:solidFill>
                <a:schemeClr val="bg1"/>
              </a:solidFill>
              <a:ln>
                <a:noFill/>
              </a:ln>
              <a:effectLst>
                <a:outerShdw blurRad="228600" algn="ctr" rotWithShape="0">
                  <a:srgbClr val="1168CA">
                    <a:alpha val="26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4" name="矩形: 圆角 43"/>
              <p:cNvSpPr/>
              <p:nvPr/>
            </p:nvSpPr>
            <p:spPr>
              <a:xfrm>
                <a:off x="-282048" y="276107"/>
                <a:ext cx="1619605" cy="481440"/>
              </a:xfrm>
              <a:prstGeom prst="roundRect">
                <a:avLst>
                  <a:gd name="adj" fmla="val 50000"/>
                </a:avLst>
              </a:prstGeom>
              <a:gradFill flip="none" rotWithShape="1">
                <a:gsLst>
                  <a:gs pos="0">
                    <a:srgbClr val="4198E1"/>
                  </a:gs>
                  <a:gs pos="100000">
                    <a:srgbClr val="1168CA"/>
                  </a:gs>
                </a:gsLst>
                <a:lin ang="8100000" scaled="1"/>
                <a:tileRect/>
              </a:gradFill>
              <a:ln>
                <a:noFill/>
              </a:ln>
              <a:effectLst>
                <a:outerShdw blurRad="228600" algn="ctr" rotWithShape="0">
                  <a:srgbClr val="1168CA">
                    <a:alpha val="26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grpSp>
        <p:nvGrpSpPr>
          <p:cNvPr id="8" name="组合 7"/>
          <p:cNvGrpSpPr/>
          <p:nvPr/>
        </p:nvGrpSpPr>
        <p:grpSpPr>
          <a:xfrm>
            <a:off x="58553" y="523718"/>
            <a:ext cx="3771900" cy="1171020"/>
            <a:chOff x="937260" y="2533558"/>
            <a:chExt cx="3771900" cy="1171020"/>
          </a:xfrm>
        </p:grpSpPr>
        <p:sp>
          <p:nvSpPr>
            <p:cNvPr id="6" name="文本框 5"/>
            <p:cNvSpPr txBox="1"/>
            <p:nvPr/>
          </p:nvSpPr>
          <p:spPr>
            <a:xfrm>
              <a:off x="937260" y="2533558"/>
              <a:ext cx="377190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zh-CN" sz="2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33" name="矩形: 圆角 32"/>
            <p:cNvSpPr/>
            <p:nvPr/>
          </p:nvSpPr>
          <p:spPr>
            <a:xfrm>
              <a:off x="1415754" y="3184302"/>
              <a:ext cx="2152814" cy="520276"/>
            </a:xfrm>
            <a:prstGeom prst="roundRect">
              <a:avLst>
                <a:gd name="adj" fmla="val 5000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 </a:t>
              </a:r>
              <a:r>
                <a:rPr kumimoji="0" lang="zh-CN" altLang="zh-CN" sz="1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考试日</a:t>
              </a:r>
              <a:endParaRPr kumimoji="0" lang="zh-CN" altLang="zh-CN" sz="1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p:txBody>
        </p:sp>
      </p:grpSp>
      <p:grpSp>
        <p:nvGrpSpPr>
          <p:cNvPr id="11" name="组合 10"/>
          <p:cNvGrpSpPr/>
          <p:nvPr/>
        </p:nvGrpSpPr>
        <p:grpSpPr>
          <a:xfrm>
            <a:off x="935272" y="1876448"/>
            <a:ext cx="10504887" cy="446995"/>
            <a:chOff x="701040" y="1703557"/>
            <a:chExt cx="9649942" cy="446995"/>
          </a:xfrm>
          <a:solidFill>
            <a:srgbClr val="2980D6"/>
          </a:solidFill>
        </p:grpSpPr>
        <p:sp>
          <p:nvSpPr>
            <p:cNvPr id="10" name="箭头: V 形 9"/>
            <p:cNvSpPr/>
            <p:nvPr/>
          </p:nvSpPr>
          <p:spPr>
            <a:xfrm>
              <a:off x="701040" y="1703557"/>
              <a:ext cx="2448560" cy="446995"/>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等线" panose="02010600030101010101" charset="-122"/>
                <a:ea typeface="等线" panose="02010600030101010101" charset="-122"/>
                <a:cs typeface="+mn-cs"/>
              </a:endParaRPr>
            </a:p>
          </p:txBody>
        </p:sp>
        <p:sp>
          <p:nvSpPr>
            <p:cNvPr id="48" name="箭头: V 形 47"/>
            <p:cNvSpPr/>
            <p:nvPr/>
          </p:nvSpPr>
          <p:spPr>
            <a:xfrm>
              <a:off x="3101501" y="1703557"/>
              <a:ext cx="2448560" cy="446995"/>
            </a:xfrm>
            <a:prstGeom prst="chevron">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
          <p:nvSpPr>
            <p:cNvPr id="49" name="箭头: V 形 48"/>
            <p:cNvSpPr/>
            <p:nvPr/>
          </p:nvSpPr>
          <p:spPr>
            <a:xfrm>
              <a:off x="5501962" y="1703557"/>
              <a:ext cx="2448560" cy="446995"/>
            </a:xfrm>
            <a:prstGeom prst="chevron">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
          <p:nvSpPr>
            <p:cNvPr id="50" name="箭头: V 形 49"/>
            <p:cNvSpPr/>
            <p:nvPr/>
          </p:nvSpPr>
          <p:spPr>
            <a:xfrm>
              <a:off x="7902422" y="1703557"/>
              <a:ext cx="2448560" cy="446995"/>
            </a:xfrm>
            <a:prstGeom prst="chevron">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grpSp>
      <p:sp>
        <p:nvSpPr>
          <p:cNvPr id="51" name="文本框 50"/>
          <p:cNvSpPr txBox="1"/>
          <p:nvPr/>
        </p:nvSpPr>
        <p:spPr>
          <a:xfrm>
            <a:off x="961452" y="1923608"/>
            <a:ext cx="2613132" cy="368300"/>
          </a:xfrm>
          <a:prstGeom prst="rect">
            <a:avLst/>
          </a:prstGeom>
          <a:noFill/>
        </p:spPr>
        <p:txBody>
          <a:bodyPr wrap="square">
            <a:spAutoFit/>
          </a:bodyPr>
          <a:lstStyle/>
          <a:p>
            <a:pPr algn="ctr">
              <a:defRPr/>
            </a:pPr>
            <a:r>
              <a:rPr lang="en-US" altLang="zh-CN" kern="100" dirty="0">
                <a:solidFill>
                  <a:prstClr val="white"/>
                </a:solidFill>
                <a:latin typeface="Arial" panose="020B0604020202020204" pitchFamily="34" charset="0"/>
                <a:ea typeface="微软雅黑" panose="020B0503020204020204" pitchFamily="34" charset="-122"/>
                <a:cs typeface="Arial" panose="020B0604020202020204" pitchFamily="34" charset="0"/>
              </a:rPr>
              <a:t>11.</a:t>
            </a:r>
            <a:r>
              <a:rPr lang="zh-CN" altLang="zh-CN" kern="100" dirty="0">
                <a:solidFill>
                  <a:prstClr val="white"/>
                </a:solidFill>
                <a:latin typeface="Arial" panose="020B0604020202020204" pitchFamily="34" charset="0"/>
                <a:ea typeface="微软雅黑" panose="020B0503020204020204" pitchFamily="34" charset="-122"/>
                <a:cs typeface="Arial" panose="020B0604020202020204" pitchFamily="34" charset="0"/>
              </a:rPr>
              <a:t>考试结束前</a:t>
            </a:r>
            <a:r>
              <a:rPr lang="en-US" altLang="zh-CN" kern="100" dirty="0">
                <a:solidFill>
                  <a:prstClr val="white"/>
                </a:solidFill>
                <a:latin typeface="Arial" panose="020B0604020202020204" pitchFamily="34" charset="0"/>
                <a:ea typeface="微软雅黑" panose="020B0503020204020204" pitchFamily="34" charset="-122"/>
                <a:cs typeface="Arial" panose="020B0604020202020204" pitchFamily="34" charset="0"/>
              </a:rPr>
              <a:t>15</a:t>
            </a:r>
            <a:r>
              <a:rPr lang="zh-CN" altLang="zh-CN" kern="100" dirty="0">
                <a:solidFill>
                  <a:prstClr val="white"/>
                </a:solidFill>
                <a:latin typeface="Arial" panose="020B0604020202020204" pitchFamily="34" charset="0"/>
                <a:ea typeface="微软雅黑" panose="020B0503020204020204" pitchFamily="34" charset="-122"/>
                <a:cs typeface="Arial" panose="020B0604020202020204" pitchFamily="34" charset="0"/>
              </a:rPr>
              <a:t>分钟</a:t>
            </a:r>
            <a:endParaRPr lang="zh-CN" altLang="zh-CN" kern="100" dirty="0">
              <a:solidFill>
                <a:prstClr val="white"/>
              </a:solidFill>
              <a:latin typeface="Arial" panose="020B0604020202020204" pitchFamily="34" charset="0"/>
              <a:ea typeface="微软雅黑" panose="020B0503020204020204" pitchFamily="34" charset="-122"/>
              <a:cs typeface="Arial" panose="020B0604020202020204" pitchFamily="34" charset="0"/>
            </a:endParaRPr>
          </a:p>
        </p:txBody>
      </p:sp>
      <p:sp>
        <p:nvSpPr>
          <p:cNvPr id="52" name="文本框 51"/>
          <p:cNvSpPr txBox="1"/>
          <p:nvPr/>
        </p:nvSpPr>
        <p:spPr>
          <a:xfrm>
            <a:off x="3706560" y="1923608"/>
            <a:ext cx="2296819" cy="368300"/>
          </a:xfrm>
          <a:prstGeom prst="rect">
            <a:avLst/>
          </a:prstGeom>
          <a:noFill/>
        </p:spPr>
        <p:txBody>
          <a:bodyPr wrap="square">
            <a:spAutoFit/>
          </a:bodyPr>
          <a:lstStyle/>
          <a:p>
            <a:pPr algn="ctr"/>
            <a:r>
              <a:rPr lang="en-US"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rPr>
              <a:t>12.</a:t>
            </a:r>
            <a:r>
              <a:rPr lang="zh-CN"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rPr>
              <a:t>考试结束</a:t>
            </a:r>
            <a:endParaRPr lang="zh-CN"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53" name="文本框 52"/>
          <p:cNvSpPr txBox="1"/>
          <p:nvPr/>
        </p:nvSpPr>
        <p:spPr>
          <a:xfrm>
            <a:off x="6137942" y="1923608"/>
            <a:ext cx="2665491" cy="368300"/>
          </a:xfrm>
          <a:prstGeom prst="rect">
            <a:avLst/>
          </a:prstGeom>
          <a:noFill/>
        </p:spPr>
        <p:txBody>
          <a:bodyPr wrap="square">
            <a:spAutoFit/>
          </a:bodyPr>
          <a:lstStyle/>
          <a:p>
            <a:pPr algn="ctr"/>
            <a:r>
              <a:rPr lang="en-US"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rPr>
              <a:t>13.</a:t>
            </a:r>
            <a:r>
              <a:rPr lang="zh-CN"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rPr>
              <a:t>考试结束后</a:t>
            </a:r>
            <a:r>
              <a:rPr lang="en-US"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rPr>
              <a:t>10</a:t>
            </a:r>
            <a:r>
              <a:rPr lang="zh-CN"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rPr>
              <a:t>分钟内</a:t>
            </a:r>
            <a:endParaRPr lang="zh-CN"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24" name="文本框 23"/>
          <p:cNvSpPr txBox="1"/>
          <p:nvPr/>
        </p:nvSpPr>
        <p:spPr>
          <a:xfrm>
            <a:off x="1128129" y="3995631"/>
            <a:ext cx="4464371" cy="572464"/>
          </a:xfrm>
          <a:prstGeom prst="rect">
            <a:avLst/>
          </a:prstGeom>
          <a:noFill/>
        </p:spPr>
        <p:txBody>
          <a:bodyPr wrap="square">
            <a:spAutoFit/>
          </a:bodyPr>
          <a:lstStyle/>
          <a:p>
            <a:pPr algn="ctr">
              <a:lnSpc>
                <a:spcPct val="130000"/>
              </a:lnSpc>
              <a:spcBef>
                <a:spcPts val="300"/>
              </a:spcBef>
            </a:pPr>
            <a:r>
              <a:rPr lang="zh-CN" altLang="zh-CN" sz="2000" kern="100" dirty="0">
                <a:solidFill>
                  <a:prstClr val="black"/>
                </a:solidFill>
                <a:latin typeface="Arial" panose="020B0604020202020204" pitchFamily="34" charset="0"/>
                <a:ea typeface="微软雅黑" panose="020B0503020204020204" pitchFamily="34" charset="-122"/>
                <a:cs typeface="Arial" panose="020B0604020202020204" pitchFamily="34" charset="0"/>
              </a:rPr>
              <a:t> 按要求提示</a:t>
            </a:r>
            <a:r>
              <a:rPr lang="zh-CN" altLang="zh-CN" sz="2000" kern="100" dirty="0" smtClean="0">
                <a:solidFill>
                  <a:prstClr val="black"/>
                </a:solidFill>
                <a:latin typeface="Arial" panose="020B0604020202020204" pitchFamily="34" charset="0"/>
                <a:ea typeface="微软雅黑" panose="020B0503020204020204" pitchFamily="34" charset="-122"/>
                <a:cs typeface="Arial" panose="020B0604020202020204" pitchFamily="34" charset="0"/>
              </a:rPr>
              <a:t>考生</a:t>
            </a:r>
            <a:r>
              <a:rPr lang="en-US" altLang="zh-CN" sz="2000" kern="100" dirty="0" smtClean="0">
                <a:solidFill>
                  <a:prstClr val="black"/>
                </a:solidFill>
                <a:latin typeface="Arial" panose="020B0604020202020204" pitchFamily="34" charset="0"/>
                <a:ea typeface="微软雅黑" panose="020B0503020204020204" pitchFamily="34" charset="-122"/>
                <a:cs typeface="Arial" panose="020B0604020202020204" pitchFamily="34" charset="0"/>
              </a:rPr>
              <a:t> </a:t>
            </a:r>
            <a:r>
              <a:rPr lang="zh-CN" altLang="zh-CN" sz="2400" b="1" kern="100" dirty="0" smtClean="0">
                <a:solidFill>
                  <a:prstClr val="black"/>
                </a:solidFill>
                <a:latin typeface="Arial" panose="020B0604020202020204" pitchFamily="34" charset="0"/>
                <a:ea typeface="微软雅黑" panose="020B0503020204020204" pitchFamily="34" charset="-122"/>
                <a:cs typeface="Arial" panose="020B0604020202020204" pitchFamily="34" charset="0"/>
              </a:rPr>
              <a:t>注意</a:t>
            </a:r>
            <a:r>
              <a:rPr lang="zh-CN" altLang="zh-CN" sz="2400" b="1" kern="100" dirty="0">
                <a:solidFill>
                  <a:prstClr val="black"/>
                </a:solidFill>
                <a:latin typeface="Arial" panose="020B0604020202020204" pitchFamily="34" charset="0"/>
                <a:ea typeface="微软雅黑" panose="020B0503020204020204" pitchFamily="34" charset="-122"/>
                <a:cs typeface="Arial" panose="020B0604020202020204" pitchFamily="34" charset="0"/>
              </a:rPr>
              <a:t>时间</a:t>
            </a:r>
            <a:endParaRPr lang="zh-CN" altLang="en-US" sz="2000" b="1" kern="100" dirty="0">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pic>
        <p:nvPicPr>
          <p:cNvPr id="4" name="图片 3"/>
          <p:cNvPicPr>
            <a:picLocks noChangeAspect="1"/>
          </p:cNvPicPr>
          <p:nvPr/>
        </p:nvPicPr>
        <p:blipFill rotWithShape="1">
          <a:blip r:embed="rId1" cstate="print">
            <a:lum bright="70000" contrast="-70000"/>
            <a:extLst>
              <a:ext uri="{28A0092B-C50C-407E-A947-70E740481C1C}">
                <a14:useLocalDpi xmlns:a14="http://schemas.microsoft.com/office/drawing/2010/main" val="0"/>
              </a:ext>
            </a:extLst>
          </a:blip>
          <a:srcRect t="23647"/>
          <a:stretch>
            <a:fillRect/>
          </a:stretch>
        </p:blipFill>
        <p:spPr>
          <a:xfrm>
            <a:off x="6003379" y="3092681"/>
            <a:ext cx="5075060" cy="2711789"/>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525244" y="1470659"/>
            <a:ext cx="11129709" cy="4945907"/>
          </a:xfrm>
          <a:prstGeom prst="rect">
            <a:avLst/>
          </a:prstGeom>
          <a:solidFill>
            <a:schemeClr val="bg1"/>
          </a:solidFill>
          <a:ln>
            <a:noFill/>
          </a:ln>
          <a:effectLst>
            <a:outerShdw blurRad="11430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思源宋体 CN" panose="02020400000000000000" pitchFamily="18" charset="-122"/>
              <a:ea typeface="思源宋体 CN" panose="02020400000000000000" pitchFamily="18" charset="-122"/>
              <a:cs typeface="+mn-cs"/>
            </a:endParaRPr>
          </a:p>
        </p:txBody>
      </p:sp>
      <p:grpSp>
        <p:nvGrpSpPr>
          <p:cNvPr id="39" name="组合 38"/>
          <p:cNvGrpSpPr/>
          <p:nvPr/>
        </p:nvGrpSpPr>
        <p:grpSpPr>
          <a:xfrm>
            <a:off x="-475301" y="264552"/>
            <a:ext cx="6645060" cy="521970"/>
            <a:chOff x="-475301" y="264552"/>
            <a:chExt cx="6645060" cy="521970"/>
          </a:xfrm>
        </p:grpSpPr>
        <p:sp>
          <p:nvSpPr>
            <p:cNvPr id="40" name="文本框 39"/>
            <p:cNvSpPr txBox="1"/>
            <p:nvPr/>
          </p:nvSpPr>
          <p:spPr>
            <a:xfrm>
              <a:off x="525244" y="264552"/>
              <a:ext cx="5644515" cy="521970"/>
            </a:xfrm>
            <a:prstGeom prst="rect">
              <a:avLst/>
            </a:prstGeom>
            <a:noFill/>
          </p:spPr>
          <p:txBody>
            <a:bodyPr wrap="none">
              <a:spAutoFit/>
            </a:bodyPr>
            <a:lstStyle/>
            <a:p>
              <a:pPr marL="0" marR="0" lvl="0" indent="0" algn="l" defTabSz="1289685" rtl="0" eaLnBrk="1" fontAlgn="auto" latinLnBrk="0" hangingPunct="1">
                <a:lnSpc>
                  <a:spcPct val="100000"/>
                </a:lnSpc>
                <a:spcBef>
                  <a:spcPts val="0"/>
                </a:spcBef>
                <a:spcAft>
                  <a:spcPts val="0"/>
                </a:spcAft>
                <a:buClrTx/>
                <a:buSzTx/>
                <a:buFontTx/>
                <a:buNone/>
                <a:defRPr/>
              </a:pPr>
              <a:r>
                <a:rPr kumimoji="0" lang="zh-CN" altLang="zh-CN" sz="2800" b="1" i="0" u="none" strike="noStrike" kern="1200" cap="none" spc="0" normalizeH="0" baseline="0" noProof="0" dirty="0">
                  <a:ln>
                    <a:noFill/>
                  </a:ln>
                  <a:solidFill>
                    <a:prstClr val="black">
                      <a:lumMod val="95000"/>
                      <a:lumOff val="5000"/>
                    </a:prstClr>
                  </a:solidFill>
                  <a:effectLst/>
                  <a:uLnTx/>
                  <a:uFillTx/>
                  <a:latin typeface="Arial" panose="020B0604020202020204" pitchFamily="34" charset="0"/>
                  <a:ea typeface="思源宋体 CN SemiBold" panose="02020600000000000000" pitchFamily="18" charset="-122"/>
                  <a:cs typeface="Arial" panose="020B0604020202020204" pitchFamily="34" charset="0"/>
                </a:rPr>
                <a:t> 三、具体监考及防疫流程相关要求</a:t>
              </a:r>
              <a:endParaRPr kumimoji="0" lang="zh-CN" altLang="zh-CN" sz="2800" b="1" i="0" u="none" strike="noStrike" kern="1200" cap="none" spc="0" normalizeH="0" baseline="0" noProof="0" dirty="0">
                <a:ln>
                  <a:noFill/>
                </a:ln>
                <a:solidFill>
                  <a:prstClr val="black">
                    <a:lumMod val="95000"/>
                    <a:lumOff val="5000"/>
                  </a:prstClr>
                </a:solidFill>
                <a:effectLst/>
                <a:uLnTx/>
                <a:uFillTx/>
                <a:latin typeface="Arial" panose="020B0604020202020204" pitchFamily="34" charset="0"/>
                <a:ea typeface="思源宋体 CN SemiBold" panose="02020600000000000000" pitchFamily="18" charset="-122"/>
                <a:cs typeface="Arial" panose="020B0604020202020204" pitchFamily="34" charset="0"/>
              </a:endParaRPr>
            </a:p>
          </p:txBody>
        </p:sp>
        <p:grpSp>
          <p:nvGrpSpPr>
            <p:cNvPr id="42" name="Group 9"/>
            <p:cNvGrpSpPr/>
            <p:nvPr/>
          </p:nvGrpSpPr>
          <p:grpSpPr>
            <a:xfrm>
              <a:off x="-475301" y="314436"/>
              <a:ext cx="962981" cy="423451"/>
              <a:chOff x="-533400" y="232331"/>
              <a:chExt cx="1914138" cy="568992"/>
            </a:xfrm>
          </p:grpSpPr>
          <p:sp>
            <p:nvSpPr>
              <p:cNvPr id="43" name="矩形: 圆角 42"/>
              <p:cNvSpPr/>
              <p:nvPr/>
            </p:nvSpPr>
            <p:spPr>
              <a:xfrm>
                <a:off x="-533400" y="232331"/>
                <a:ext cx="1914138" cy="568992"/>
              </a:xfrm>
              <a:prstGeom prst="roundRect">
                <a:avLst>
                  <a:gd name="adj" fmla="val 50000"/>
                </a:avLst>
              </a:prstGeom>
              <a:solidFill>
                <a:schemeClr val="bg1"/>
              </a:solidFill>
              <a:ln>
                <a:noFill/>
              </a:ln>
              <a:effectLst>
                <a:outerShdw blurRad="228600" algn="ctr" rotWithShape="0">
                  <a:srgbClr val="1168CA">
                    <a:alpha val="26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4" name="矩形: 圆角 43"/>
              <p:cNvSpPr/>
              <p:nvPr/>
            </p:nvSpPr>
            <p:spPr>
              <a:xfrm>
                <a:off x="-282048" y="276107"/>
                <a:ext cx="1619605" cy="481440"/>
              </a:xfrm>
              <a:prstGeom prst="roundRect">
                <a:avLst>
                  <a:gd name="adj" fmla="val 50000"/>
                </a:avLst>
              </a:prstGeom>
              <a:gradFill flip="none" rotWithShape="1">
                <a:gsLst>
                  <a:gs pos="0">
                    <a:srgbClr val="4198E1"/>
                  </a:gs>
                  <a:gs pos="100000">
                    <a:srgbClr val="1168CA"/>
                  </a:gs>
                </a:gsLst>
                <a:lin ang="8100000" scaled="1"/>
                <a:tileRect/>
              </a:gradFill>
              <a:ln>
                <a:noFill/>
              </a:ln>
              <a:effectLst>
                <a:outerShdw blurRad="228600" algn="ctr" rotWithShape="0">
                  <a:srgbClr val="1168CA">
                    <a:alpha val="26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grpSp>
        <p:nvGrpSpPr>
          <p:cNvPr id="8" name="组合 7"/>
          <p:cNvGrpSpPr/>
          <p:nvPr/>
        </p:nvGrpSpPr>
        <p:grpSpPr>
          <a:xfrm>
            <a:off x="58553" y="523718"/>
            <a:ext cx="3771900" cy="1171020"/>
            <a:chOff x="937260" y="2533558"/>
            <a:chExt cx="3771900" cy="1171020"/>
          </a:xfrm>
        </p:grpSpPr>
        <p:sp>
          <p:nvSpPr>
            <p:cNvPr id="6" name="文本框 5"/>
            <p:cNvSpPr txBox="1"/>
            <p:nvPr/>
          </p:nvSpPr>
          <p:spPr>
            <a:xfrm>
              <a:off x="937260" y="2533558"/>
              <a:ext cx="377190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zh-CN" sz="2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33" name="矩形: 圆角 32"/>
            <p:cNvSpPr/>
            <p:nvPr/>
          </p:nvSpPr>
          <p:spPr>
            <a:xfrm>
              <a:off x="1415754" y="3184302"/>
              <a:ext cx="2152814" cy="520276"/>
            </a:xfrm>
            <a:prstGeom prst="roundRect">
              <a:avLst>
                <a:gd name="adj" fmla="val 5000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 </a:t>
              </a:r>
              <a:r>
                <a:rPr kumimoji="0" lang="zh-CN" altLang="zh-CN" sz="1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考试日</a:t>
              </a:r>
              <a:endParaRPr kumimoji="0" lang="zh-CN" altLang="zh-CN" sz="1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p:txBody>
        </p:sp>
      </p:grpSp>
      <p:grpSp>
        <p:nvGrpSpPr>
          <p:cNvPr id="11" name="组合 10"/>
          <p:cNvGrpSpPr/>
          <p:nvPr/>
        </p:nvGrpSpPr>
        <p:grpSpPr>
          <a:xfrm>
            <a:off x="935272" y="1876448"/>
            <a:ext cx="10504887" cy="446995"/>
            <a:chOff x="701040" y="1703557"/>
            <a:chExt cx="9649942" cy="446995"/>
          </a:xfrm>
          <a:solidFill>
            <a:srgbClr val="2980D6"/>
          </a:solidFill>
        </p:grpSpPr>
        <p:sp>
          <p:nvSpPr>
            <p:cNvPr id="10" name="箭头: V 形 9"/>
            <p:cNvSpPr/>
            <p:nvPr/>
          </p:nvSpPr>
          <p:spPr>
            <a:xfrm>
              <a:off x="701040" y="1703557"/>
              <a:ext cx="2448560" cy="446995"/>
            </a:xfrm>
            <a:prstGeom prst="chevron">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等线" panose="02010600030101010101" charset="-122"/>
                <a:ea typeface="等线" panose="02010600030101010101" charset="-122"/>
                <a:cs typeface="+mn-cs"/>
              </a:endParaRPr>
            </a:p>
          </p:txBody>
        </p:sp>
        <p:sp>
          <p:nvSpPr>
            <p:cNvPr id="48" name="箭头: V 形 47"/>
            <p:cNvSpPr/>
            <p:nvPr/>
          </p:nvSpPr>
          <p:spPr>
            <a:xfrm>
              <a:off x="3101501" y="1703557"/>
              <a:ext cx="2448560" cy="446995"/>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等线" panose="02010600030101010101" charset="-122"/>
                <a:ea typeface="等线" panose="02010600030101010101" charset="-122"/>
                <a:cs typeface="+mn-cs"/>
              </a:endParaRPr>
            </a:p>
          </p:txBody>
        </p:sp>
        <p:sp>
          <p:nvSpPr>
            <p:cNvPr id="49" name="箭头: V 形 48"/>
            <p:cNvSpPr/>
            <p:nvPr/>
          </p:nvSpPr>
          <p:spPr>
            <a:xfrm>
              <a:off x="5501962" y="1703557"/>
              <a:ext cx="2448560" cy="446995"/>
            </a:xfrm>
            <a:prstGeom prst="chevron">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
          <p:nvSpPr>
            <p:cNvPr id="50" name="箭头: V 形 49"/>
            <p:cNvSpPr/>
            <p:nvPr/>
          </p:nvSpPr>
          <p:spPr>
            <a:xfrm>
              <a:off x="7902422" y="1703557"/>
              <a:ext cx="2448560" cy="446995"/>
            </a:xfrm>
            <a:prstGeom prst="chevron">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grpSp>
      <p:sp>
        <p:nvSpPr>
          <p:cNvPr id="51" name="文本框 50"/>
          <p:cNvSpPr txBox="1"/>
          <p:nvPr/>
        </p:nvSpPr>
        <p:spPr>
          <a:xfrm>
            <a:off x="1119609" y="1923608"/>
            <a:ext cx="2613132" cy="368300"/>
          </a:xfrm>
          <a:prstGeom prst="rect">
            <a:avLst/>
          </a:prstGeom>
          <a:noFill/>
        </p:spPr>
        <p:txBody>
          <a:bodyPr wrap="square">
            <a:spAutoFit/>
          </a:bodyPr>
          <a:lstStyle/>
          <a:p>
            <a:pPr algn="ctr"/>
            <a:r>
              <a:rPr lang="en-US"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rPr>
              <a:t>11.</a:t>
            </a:r>
            <a:r>
              <a:rPr lang="zh-CN"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rPr>
              <a:t>考试结束前</a:t>
            </a:r>
            <a:r>
              <a:rPr lang="en-US"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rPr>
              <a:t>15</a:t>
            </a:r>
            <a:r>
              <a:rPr lang="zh-CN"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rPr>
              <a:t>分钟</a:t>
            </a:r>
            <a:endParaRPr lang="zh-CN"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52" name="文本框 51"/>
          <p:cNvSpPr txBox="1"/>
          <p:nvPr/>
        </p:nvSpPr>
        <p:spPr>
          <a:xfrm>
            <a:off x="3706560" y="1923608"/>
            <a:ext cx="2296819" cy="368300"/>
          </a:xfrm>
          <a:prstGeom prst="rect">
            <a:avLst/>
          </a:prstGeom>
          <a:noFill/>
        </p:spPr>
        <p:txBody>
          <a:bodyPr wrap="square">
            <a:spAutoFit/>
          </a:bodyPr>
          <a:lstStyle/>
          <a:p>
            <a:pPr algn="ctr"/>
            <a:r>
              <a:rPr lang="en-US" altLang="zh-CN" kern="100" dirty="0">
                <a:solidFill>
                  <a:prstClr val="white"/>
                </a:solidFill>
                <a:latin typeface="Arial" panose="020B0604020202020204" pitchFamily="34" charset="0"/>
                <a:ea typeface="微软雅黑" panose="020B0503020204020204" pitchFamily="34" charset="-122"/>
                <a:cs typeface="Arial" panose="020B0604020202020204" pitchFamily="34" charset="0"/>
              </a:rPr>
              <a:t>12.</a:t>
            </a:r>
            <a:r>
              <a:rPr lang="zh-CN" altLang="zh-CN" kern="100" dirty="0">
                <a:solidFill>
                  <a:prstClr val="white"/>
                </a:solidFill>
                <a:latin typeface="Arial" panose="020B0604020202020204" pitchFamily="34" charset="0"/>
                <a:ea typeface="微软雅黑" panose="020B0503020204020204" pitchFamily="34" charset="-122"/>
                <a:cs typeface="Arial" panose="020B0604020202020204" pitchFamily="34" charset="0"/>
              </a:rPr>
              <a:t>考试结束</a:t>
            </a:r>
            <a:endParaRPr lang="zh-CN" altLang="zh-CN" kern="100" dirty="0">
              <a:solidFill>
                <a:prstClr val="white"/>
              </a:solidFill>
              <a:latin typeface="Arial" panose="020B0604020202020204" pitchFamily="34" charset="0"/>
              <a:ea typeface="微软雅黑" panose="020B0503020204020204" pitchFamily="34" charset="-122"/>
              <a:cs typeface="Arial" panose="020B0604020202020204" pitchFamily="34" charset="0"/>
            </a:endParaRPr>
          </a:p>
        </p:txBody>
      </p:sp>
      <p:sp>
        <p:nvSpPr>
          <p:cNvPr id="53" name="文本框 52"/>
          <p:cNvSpPr txBox="1"/>
          <p:nvPr/>
        </p:nvSpPr>
        <p:spPr>
          <a:xfrm>
            <a:off x="6187715" y="1923608"/>
            <a:ext cx="2586952" cy="368300"/>
          </a:xfrm>
          <a:prstGeom prst="rect">
            <a:avLst/>
          </a:prstGeom>
          <a:noFill/>
        </p:spPr>
        <p:txBody>
          <a:bodyPr wrap="square">
            <a:spAutoFit/>
          </a:bodyPr>
          <a:lstStyle/>
          <a:p>
            <a:pPr algn="ctr"/>
            <a:r>
              <a:rPr lang="en-US"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rPr>
              <a:t>13.</a:t>
            </a:r>
            <a:r>
              <a:rPr lang="zh-CN"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rPr>
              <a:t>考试结束后</a:t>
            </a:r>
            <a:r>
              <a:rPr lang="en-US"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rPr>
              <a:t>10</a:t>
            </a:r>
            <a:r>
              <a:rPr lang="zh-CN"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rPr>
              <a:t>分钟内</a:t>
            </a:r>
            <a:endParaRPr lang="zh-CN"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41" name="矩形 40"/>
          <p:cNvSpPr/>
          <p:nvPr/>
        </p:nvSpPr>
        <p:spPr>
          <a:xfrm>
            <a:off x="0" y="6724891"/>
            <a:ext cx="12192000" cy="133109"/>
          </a:xfrm>
          <a:prstGeom prst="rect">
            <a:avLst/>
          </a:prstGeom>
          <a:solidFill>
            <a:srgbClr val="2980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 name="文本框 1"/>
          <p:cNvSpPr txBox="1"/>
          <p:nvPr/>
        </p:nvSpPr>
        <p:spPr>
          <a:xfrm>
            <a:off x="1060875" y="2504924"/>
            <a:ext cx="10057728" cy="506730"/>
          </a:xfrm>
          <a:prstGeom prst="rect">
            <a:avLst/>
          </a:prstGeom>
          <a:noFill/>
        </p:spPr>
        <p:txBody>
          <a:bodyPr wrap="square" rtlCol="0">
            <a:spAutoFit/>
          </a:bodyPr>
          <a:lstStyle/>
          <a:p>
            <a:pPr algn="just">
              <a:lnSpc>
                <a:spcPct val="150000"/>
              </a:lnSpc>
            </a:pPr>
            <a:r>
              <a:rPr lang="zh-CN"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rPr>
              <a:t>（</a:t>
            </a:r>
            <a:r>
              <a:rPr lang="en-US"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rPr>
              <a:t>1</a:t>
            </a:r>
            <a:r>
              <a:rPr lang="zh-CN"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rPr>
              <a:t>）各考场务必按时结束。杜绝提前或延迟结束。</a:t>
            </a:r>
            <a:endParaRPr lang="zh-CN"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26" name="文本框 25"/>
          <p:cNvSpPr txBox="1"/>
          <p:nvPr/>
        </p:nvSpPr>
        <p:spPr>
          <a:xfrm>
            <a:off x="1060875" y="3011597"/>
            <a:ext cx="10057728" cy="873957"/>
          </a:xfrm>
          <a:prstGeom prst="rect">
            <a:avLst/>
          </a:prstGeom>
          <a:noFill/>
        </p:spPr>
        <p:txBody>
          <a:bodyPr wrap="square" rtlCol="0">
            <a:spAutoFit/>
          </a:bodyPr>
          <a:lstStyle/>
          <a:p>
            <a:pPr algn="just">
              <a:lnSpc>
                <a:spcPct val="150000"/>
              </a:lnSpc>
            </a:pPr>
            <a:r>
              <a:rPr lang="zh-CN"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rPr>
              <a:t>（</a:t>
            </a:r>
            <a:r>
              <a:rPr lang="en-US"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rPr>
              <a:t>2</a:t>
            </a:r>
            <a:r>
              <a:rPr lang="zh-CN"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rPr>
              <a:t>）监考员按要求提示考生停笔，勒令仍不停笔考生马上停止作答，否则按违纪处理，提示完毕后仍不停笔的要按违纪处理。</a:t>
            </a:r>
            <a:r>
              <a:rPr lang="en-US"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rPr>
              <a:t>    </a:t>
            </a:r>
            <a:endParaRPr lang="en-US"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27" name="文本框 26"/>
          <p:cNvSpPr txBox="1"/>
          <p:nvPr/>
        </p:nvSpPr>
        <p:spPr>
          <a:xfrm>
            <a:off x="1066590" y="3885300"/>
            <a:ext cx="10057728" cy="2538095"/>
          </a:xfrm>
          <a:prstGeom prst="rect">
            <a:avLst/>
          </a:prstGeom>
          <a:noFill/>
        </p:spPr>
        <p:txBody>
          <a:bodyPr wrap="square" rtlCol="0">
            <a:spAutoFit/>
          </a:bodyPr>
          <a:lstStyle/>
          <a:p>
            <a:pPr algn="just">
              <a:lnSpc>
                <a:spcPct val="150000"/>
              </a:lnSpc>
            </a:pPr>
            <a:r>
              <a:rPr lang="zh-CN"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rPr>
              <a:t>（</a:t>
            </a:r>
            <a:r>
              <a:rPr lang="en-US"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rPr>
              <a:t>3</a:t>
            </a:r>
            <a:r>
              <a:rPr lang="zh-CN"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rPr>
              <a:t>）按顺序收取试卷、答题卡等材料，收齐清点无误后再放考生离场，切不可边收卷边放人，避免发生试卷或答题卡丢失事故。组合考场全部收齐清点完毕后再放人。</a:t>
            </a:r>
            <a:endParaRPr lang="zh-CN"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endParaRPr>
          </a:p>
          <a:p>
            <a:pPr algn="just">
              <a:lnSpc>
                <a:spcPct val="150000"/>
              </a:lnSpc>
            </a:pPr>
            <a:r>
              <a:rPr lang="zh-CN" altLang="zh-CN" sz="1400" kern="100" dirty="0">
                <a:solidFill>
                  <a:prstClr val="black"/>
                </a:solidFill>
                <a:latin typeface="Arial" panose="020B0604020202020204" pitchFamily="34" charset="0"/>
                <a:ea typeface="微软雅黑" panose="020B0503020204020204" pitchFamily="34" charset="-122"/>
                <a:cs typeface="Arial" panose="020B0604020202020204" pitchFamily="34" charset="0"/>
              </a:rPr>
              <a:t>第一步，主监考员宣布考试结束，控制好考场秩序，要求考生立即停止答题，将试题本、答题卡和草稿纸放在课桌上，坐在座位等待收卷。</a:t>
            </a:r>
            <a:endParaRPr lang="zh-CN" altLang="zh-CN" sz="1400" kern="100" dirty="0">
              <a:solidFill>
                <a:prstClr val="black"/>
              </a:solidFill>
              <a:latin typeface="Arial" panose="020B0604020202020204" pitchFamily="34" charset="0"/>
              <a:ea typeface="微软雅黑" panose="020B0503020204020204" pitchFamily="34" charset="-122"/>
              <a:cs typeface="Arial" panose="020B0604020202020204" pitchFamily="34" charset="0"/>
            </a:endParaRPr>
          </a:p>
          <a:p>
            <a:pPr algn="just">
              <a:lnSpc>
                <a:spcPct val="150000"/>
              </a:lnSpc>
            </a:pPr>
            <a:r>
              <a:rPr lang="zh-CN" altLang="zh-CN" sz="1400" kern="100" dirty="0">
                <a:solidFill>
                  <a:prstClr val="black"/>
                </a:solidFill>
                <a:latin typeface="Arial" panose="020B0604020202020204" pitchFamily="34" charset="0"/>
                <a:ea typeface="微软雅黑" panose="020B0503020204020204" pitchFamily="34" charset="-122"/>
                <a:cs typeface="Arial" panose="020B0604020202020204" pitchFamily="34" charset="0"/>
              </a:rPr>
              <a:t>第二步，副监考员按顺序分别收取答题卡、试题本、草稿纸。</a:t>
            </a:r>
            <a:endParaRPr lang="zh-CN" altLang="zh-CN" sz="1400" kern="100" dirty="0">
              <a:solidFill>
                <a:prstClr val="black"/>
              </a:solidFill>
              <a:latin typeface="Arial" panose="020B0604020202020204" pitchFamily="34" charset="0"/>
              <a:ea typeface="微软雅黑" panose="020B0503020204020204" pitchFamily="34" charset="-122"/>
              <a:cs typeface="Arial" panose="020B0604020202020204" pitchFamily="34" charset="0"/>
            </a:endParaRPr>
          </a:p>
          <a:p>
            <a:pPr algn="just">
              <a:lnSpc>
                <a:spcPct val="150000"/>
              </a:lnSpc>
            </a:pPr>
            <a:r>
              <a:rPr lang="zh-CN" altLang="zh-CN" sz="1400" kern="100" dirty="0">
                <a:solidFill>
                  <a:prstClr val="black"/>
                </a:solidFill>
                <a:latin typeface="Arial" panose="020B0604020202020204" pitchFamily="34" charset="0"/>
                <a:ea typeface="微软雅黑" panose="020B0503020204020204" pitchFamily="34" charset="-122"/>
                <a:cs typeface="Arial" panose="020B0604020202020204" pitchFamily="34" charset="0"/>
              </a:rPr>
              <a:t>第三步，副监考员清点数量，确认无误后，交主监考员再次清点。</a:t>
            </a:r>
            <a:endParaRPr lang="zh-CN" altLang="zh-CN" sz="1400" kern="100" dirty="0">
              <a:solidFill>
                <a:prstClr val="black"/>
              </a:solidFill>
              <a:latin typeface="Arial" panose="020B0604020202020204" pitchFamily="34" charset="0"/>
              <a:ea typeface="微软雅黑" panose="020B0503020204020204" pitchFamily="34" charset="-122"/>
              <a:cs typeface="Arial" panose="020B0604020202020204" pitchFamily="34" charset="0"/>
            </a:endParaRPr>
          </a:p>
          <a:p>
            <a:pPr algn="just">
              <a:lnSpc>
                <a:spcPct val="150000"/>
              </a:lnSpc>
            </a:pPr>
            <a:r>
              <a:rPr lang="zh-CN" altLang="zh-CN" sz="1400" kern="100" dirty="0">
                <a:solidFill>
                  <a:prstClr val="black"/>
                </a:solidFill>
                <a:latin typeface="Arial" panose="020B0604020202020204" pitchFamily="34" charset="0"/>
                <a:ea typeface="微软雅黑" panose="020B0503020204020204" pitchFamily="34" charset="-122"/>
                <a:cs typeface="Arial" panose="020B0604020202020204" pitchFamily="34" charset="0"/>
              </a:rPr>
              <a:t>第四步，主监考员确认数量无误后，允许考生离开考场。</a:t>
            </a:r>
            <a:endParaRPr lang="zh-CN" altLang="zh-CN" sz="1400" kern="100" dirty="0">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525244" y="1483359"/>
            <a:ext cx="11129709" cy="4945907"/>
          </a:xfrm>
          <a:prstGeom prst="rect">
            <a:avLst/>
          </a:prstGeom>
          <a:solidFill>
            <a:schemeClr val="bg1"/>
          </a:solidFill>
          <a:ln>
            <a:noFill/>
          </a:ln>
          <a:effectLst>
            <a:outerShdw blurRad="11430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思源宋体 CN" panose="02020400000000000000" pitchFamily="18" charset="-122"/>
              <a:ea typeface="思源宋体 CN" panose="02020400000000000000" pitchFamily="18" charset="-122"/>
              <a:cs typeface="+mn-cs"/>
            </a:endParaRPr>
          </a:p>
        </p:txBody>
      </p:sp>
      <p:sp>
        <p:nvSpPr>
          <p:cNvPr id="41" name="矩形 40"/>
          <p:cNvSpPr/>
          <p:nvPr/>
        </p:nvSpPr>
        <p:spPr>
          <a:xfrm>
            <a:off x="0" y="6724891"/>
            <a:ext cx="12192000" cy="133109"/>
          </a:xfrm>
          <a:prstGeom prst="rect">
            <a:avLst/>
          </a:prstGeom>
          <a:solidFill>
            <a:srgbClr val="2980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nvGrpSpPr>
          <p:cNvPr id="39" name="组合 38"/>
          <p:cNvGrpSpPr/>
          <p:nvPr/>
        </p:nvGrpSpPr>
        <p:grpSpPr>
          <a:xfrm>
            <a:off x="-475301" y="264552"/>
            <a:ext cx="6645060" cy="521970"/>
            <a:chOff x="-475301" y="264552"/>
            <a:chExt cx="6645060" cy="521970"/>
          </a:xfrm>
        </p:grpSpPr>
        <p:sp>
          <p:nvSpPr>
            <p:cNvPr id="40" name="文本框 39"/>
            <p:cNvSpPr txBox="1"/>
            <p:nvPr/>
          </p:nvSpPr>
          <p:spPr>
            <a:xfrm>
              <a:off x="525244" y="264552"/>
              <a:ext cx="5644515" cy="521970"/>
            </a:xfrm>
            <a:prstGeom prst="rect">
              <a:avLst/>
            </a:prstGeom>
            <a:noFill/>
          </p:spPr>
          <p:txBody>
            <a:bodyPr wrap="none">
              <a:spAutoFit/>
            </a:bodyPr>
            <a:lstStyle/>
            <a:p>
              <a:pPr marL="0" marR="0" lvl="0" indent="0" algn="l" defTabSz="1289685" rtl="0" eaLnBrk="1" fontAlgn="auto" latinLnBrk="0" hangingPunct="1">
                <a:lnSpc>
                  <a:spcPct val="100000"/>
                </a:lnSpc>
                <a:spcBef>
                  <a:spcPts val="0"/>
                </a:spcBef>
                <a:spcAft>
                  <a:spcPts val="0"/>
                </a:spcAft>
                <a:buClrTx/>
                <a:buSzTx/>
                <a:buFontTx/>
                <a:buNone/>
                <a:defRPr/>
              </a:pPr>
              <a:r>
                <a:rPr kumimoji="0" lang="zh-CN" altLang="zh-CN" sz="2800" b="1" i="0" u="none" strike="noStrike" kern="1200" cap="none" spc="0" normalizeH="0" baseline="0" noProof="0" dirty="0">
                  <a:ln>
                    <a:noFill/>
                  </a:ln>
                  <a:solidFill>
                    <a:prstClr val="black">
                      <a:lumMod val="95000"/>
                      <a:lumOff val="5000"/>
                    </a:prstClr>
                  </a:solidFill>
                  <a:effectLst/>
                  <a:uLnTx/>
                  <a:uFillTx/>
                  <a:latin typeface="Arial" panose="020B0604020202020204" pitchFamily="34" charset="0"/>
                  <a:ea typeface="思源宋体 CN SemiBold" panose="02020600000000000000" pitchFamily="18" charset="-122"/>
                  <a:cs typeface="Arial" panose="020B0604020202020204" pitchFamily="34" charset="0"/>
                </a:rPr>
                <a:t> 三、具体监考及防疫流程相关要求</a:t>
              </a:r>
              <a:endParaRPr kumimoji="0" lang="zh-CN" altLang="zh-CN" sz="2800" b="1" i="0" u="none" strike="noStrike" kern="1200" cap="none" spc="0" normalizeH="0" baseline="0" noProof="0" dirty="0">
                <a:ln>
                  <a:noFill/>
                </a:ln>
                <a:solidFill>
                  <a:prstClr val="black">
                    <a:lumMod val="95000"/>
                    <a:lumOff val="5000"/>
                  </a:prstClr>
                </a:solidFill>
                <a:effectLst/>
                <a:uLnTx/>
                <a:uFillTx/>
                <a:latin typeface="Arial" panose="020B0604020202020204" pitchFamily="34" charset="0"/>
                <a:ea typeface="思源宋体 CN SemiBold" panose="02020600000000000000" pitchFamily="18" charset="-122"/>
                <a:cs typeface="Arial" panose="020B0604020202020204" pitchFamily="34" charset="0"/>
              </a:endParaRPr>
            </a:p>
          </p:txBody>
        </p:sp>
        <p:grpSp>
          <p:nvGrpSpPr>
            <p:cNvPr id="42" name="Group 9"/>
            <p:cNvGrpSpPr/>
            <p:nvPr/>
          </p:nvGrpSpPr>
          <p:grpSpPr>
            <a:xfrm>
              <a:off x="-475301" y="314436"/>
              <a:ext cx="962981" cy="423451"/>
              <a:chOff x="-533400" y="232331"/>
              <a:chExt cx="1914138" cy="568992"/>
            </a:xfrm>
          </p:grpSpPr>
          <p:sp>
            <p:nvSpPr>
              <p:cNvPr id="43" name="矩形: 圆角 42"/>
              <p:cNvSpPr/>
              <p:nvPr/>
            </p:nvSpPr>
            <p:spPr>
              <a:xfrm>
                <a:off x="-533400" y="232331"/>
                <a:ext cx="1914138" cy="568992"/>
              </a:xfrm>
              <a:prstGeom prst="roundRect">
                <a:avLst>
                  <a:gd name="adj" fmla="val 50000"/>
                </a:avLst>
              </a:prstGeom>
              <a:solidFill>
                <a:schemeClr val="bg1"/>
              </a:solidFill>
              <a:ln>
                <a:noFill/>
              </a:ln>
              <a:effectLst>
                <a:outerShdw blurRad="228600" algn="ctr" rotWithShape="0">
                  <a:srgbClr val="1168CA">
                    <a:alpha val="26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4" name="矩形: 圆角 43"/>
              <p:cNvSpPr/>
              <p:nvPr/>
            </p:nvSpPr>
            <p:spPr>
              <a:xfrm>
                <a:off x="-282048" y="276107"/>
                <a:ext cx="1619605" cy="481440"/>
              </a:xfrm>
              <a:prstGeom prst="roundRect">
                <a:avLst>
                  <a:gd name="adj" fmla="val 50000"/>
                </a:avLst>
              </a:prstGeom>
              <a:gradFill flip="none" rotWithShape="1">
                <a:gsLst>
                  <a:gs pos="0">
                    <a:srgbClr val="4198E1"/>
                  </a:gs>
                  <a:gs pos="100000">
                    <a:srgbClr val="1168CA"/>
                  </a:gs>
                </a:gsLst>
                <a:lin ang="8100000" scaled="1"/>
                <a:tileRect/>
              </a:gradFill>
              <a:ln>
                <a:noFill/>
              </a:ln>
              <a:effectLst>
                <a:outerShdw blurRad="228600" algn="ctr" rotWithShape="0">
                  <a:srgbClr val="1168CA">
                    <a:alpha val="26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grpSp>
        <p:nvGrpSpPr>
          <p:cNvPr id="8" name="组合 7"/>
          <p:cNvGrpSpPr/>
          <p:nvPr/>
        </p:nvGrpSpPr>
        <p:grpSpPr>
          <a:xfrm>
            <a:off x="58553" y="523718"/>
            <a:ext cx="3771900" cy="1171020"/>
            <a:chOff x="937260" y="2533558"/>
            <a:chExt cx="3771900" cy="1171020"/>
          </a:xfrm>
        </p:grpSpPr>
        <p:sp>
          <p:nvSpPr>
            <p:cNvPr id="6" name="文本框 5"/>
            <p:cNvSpPr txBox="1"/>
            <p:nvPr/>
          </p:nvSpPr>
          <p:spPr>
            <a:xfrm>
              <a:off x="937260" y="2533558"/>
              <a:ext cx="377190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zh-CN" sz="2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33" name="矩形: 圆角 32"/>
            <p:cNvSpPr/>
            <p:nvPr/>
          </p:nvSpPr>
          <p:spPr>
            <a:xfrm>
              <a:off x="1415754" y="3184302"/>
              <a:ext cx="2152814" cy="520276"/>
            </a:xfrm>
            <a:prstGeom prst="roundRect">
              <a:avLst>
                <a:gd name="adj" fmla="val 5000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 </a:t>
              </a:r>
              <a:r>
                <a:rPr kumimoji="0" lang="zh-CN" altLang="zh-CN" sz="1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考试日</a:t>
              </a:r>
              <a:endParaRPr kumimoji="0" lang="zh-CN" altLang="zh-CN" sz="1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p:txBody>
        </p:sp>
      </p:grpSp>
      <p:grpSp>
        <p:nvGrpSpPr>
          <p:cNvPr id="11" name="组合 10"/>
          <p:cNvGrpSpPr/>
          <p:nvPr/>
        </p:nvGrpSpPr>
        <p:grpSpPr>
          <a:xfrm>
            <a:off x="935272" y="1876448"/>
            <a:ext cx="10504887" cy="446995"/>
            <a:chOff x="701040" y="1703557"/>
            <a:chExt cx="9649942" cy="446995"/>
          </a:xfrm>
          <a:solidFill>
            <a:srgbClr val="2980D6"/>
          </a:solidFill>
        </p:grpSpPr>
        <p:sp>
          <p:nvSpPr>
            <p:cNvPr id="10" name="箭头: V 形 9"/>
            <p:cNvSpPr/>
            <p:nvPr/>
          </p:nvSpPr>
          <p:spPr>
            <a:xfrm>
              <a:off x="701040" y="1703557"/>
              <a:ext cx="2448560" cy="446995"/>
            </a:xfrm>
            <a:prstGeom prst="chevron">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等线" panose="02010600030101010101" charset="-122"/>
                <a:ea typeface="等线" panose="02010600030101010101" charset="-122"/>
                <a:cs typeface="+mn-cs"/>
              </a:endParaRPr>
            </a:p>
          </p:txBody>
        </p:sp>
        <p:sp>
          <p:nvSpPr>
            <p:cNvPr id="48" name="箭头: V 形 47"/>
            <p:cNvSpPr/>
            <p:nvPr/>
          </p:nvSpPr>
          <p:spPr>
            <a:xfrm>
              <a:off x="3101501" y="1703557"/>
              <a:ext cx="2448560" cy="446995"/>
            </a:xfrm>
            <a:prstGeom prst="chevron">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等线" panose="02010600030101010101" charset="-122"/>
                <a:ea typeface="等线" panose="02010600030101010101" charset="-122"/>
                <a:cs typeface="+mn-cs"/>
              </a:endParaRPr>
            </a:p>
          </p:txBody>
        </p:sp>
        <p:sp>
          <p:nvSpPr>
            <p:cNvPr id="49" name="箭头: V 形 48"/>
            <p:cNvSpPr/>
            <p:nvPr/>
          </p:nvSpPr>
          <p:spPr>
            <a:xfrm>
              <a:off x="5501962" y="1703557"/>
              <a:ext cx="2448560" cy="446995"/>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
          <p:nvSpPr>
            <p:cNvPr id="50" name="箭头: V 形 49"/>
            <p:cNvSpPr/>
            <p:nvPr/>
          </p:nvSpPr>
          <p:spPr>
            <a:xfrm>
              <a:off x="7902422" y="1703557"/>
              <a:ext cx="2448560" cy="446995"/>
            </a:xfrm>
            <a:prstGeom prst="chevron">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grpSp>
      <p:sp>
        <p:nvSpPr>
          <p:cNvPr id="51" name="文本框 50"/>
          <p:cNvSpPr txBox="1"/>
          <p:nvPr/>
        </p:nvSpPr>
        <p:spPr>
          <a:xfrm>
            <a:off x="1119609" y="1923608"/>
            <a:ext cx="2613132" cy="36830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11.</a:t>
            </a:r>
            <a:r>
              <a:rPr kumimoji="0" lang="zh-CN" altLang="zh-CN" sz="1800" b="0" i="0" u="none" strike="noStrike" kern="1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考试结束前</a:t>
            </a:r>
            <a:r>
              <a:rPr kumimoji="0" lang="en-US" altLang="zh-CN" sz="1800" b="0" i="0" u="none" strike="noStrike" kern="1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15</a:t>
            </a:r>
            <a:r>
              <a:rPr kumimoji="0" lang="zh-CN" altLang="zh-CN" sz="1800" b="0" i="0" u="none" strike="noStrike" kern="1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分钟</a:t>
            </a:r>
            <a:endParaRPr kumimoji="0" lang="zh-CN" altLang="zh-CN" sz="1800" b="0" i="0" u="none" strike="noStrike" kern="1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52" name="文本框 51"/>
          <p:cNvSpPr txBox="1"/>
          <p:nvPr/>
        </p:nvSpPr>
        <p:spPr>
          <a:xfrm>
            <a:off x="3706560" y="1923608"/>
            <a:ext cx="2296819" cy="368300"/>
          </a:xfrm>
          <a:prstGeom prst="rect">
            <a:avLst/>
          </a:prstGeom>
          <a:noFill/>
        </p:spPr>
        <p:txBody>
          <a:bodyPr wrap="square">
            <a:spAutoFit/>
          </a:bodyPr>
          <a:lstStyle/>
          <a:p>
            <a:pPr algn="ctr"/>
            <a:r>
              <a:rPr lang="en-US"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rPr>
              <a:t>12.</a:t>
            </a:r>
            <a:r>
              <a:rPr lang="zh-CN"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rPr>
              <a:t>考试结束</a:t>
            </a:r>
            <a:endParaRPr lang="zh-CN"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53" name="文本框 52"/>
          <p:cNvSpPr txBox="1"/>
          <p:nvPr/>
        </p:nvSpPr>
        <p:spPr>
          <a:xfrm>
            <a:off x="6160999" y="1923608"/>
            <a:ext cx="2771288" cy="368300"/>
          </a:xfrm>
          <a:prstGeom prst="rect">
            <a:avLst/>
          </a:prstGeom>
          <a:noFill/>
        </p:spPr>
        <p:txBody>
          <a:bodyPr wrap="square">
            <a:spAutoFit/>
          </a:bodyPr>
          <a:lstStyle/>
          <a:p>
            <a:pPr algn="ctr"/>
            <a:r>
              <a:rPr lang="en-US" altLang="zh-CN" kern="100" dirty="0">
                <a:solidFill>
                  <a:prstClr val="white"/>
                </a:solidFill>
                <a:latin typeface="Arial" panose="020B0604020202020204" pitchFamily="34" charset="0"/>
                <a:ea typeface="微软雅黑" panose="020B0503020204020204" pitchFamily="34" charset="-122"/>
                <a:cs typeface="Arial" panose="020B0604020202020204" pitchFamily="34" charset="0"/>
              </a:rPr>
              <a:t>13.</a:t>
            </a:r>
            <a:r>
              <a:rPr lang="zh-CN" altLang="zh-CN" kern="100" dirty="0">
                <a:solidFill>
                  <a:prstClr val="white"/>
                </a:solidFill>
                <a:latin typeface="Arial" panose="020B0604020202020204" pitchFamily="34" charset="0"/>
                <a:ea typeface="微软雅黑" panose="020B0503020204020204" pitchFamily="34" charset="-122"/>
                <a:cs typeface="Arial" panose="020B0604020202020204" pitchFamily="34" charset="0"/>
              </a:rPr>
              <a:t>考试结束后</a:t>
            </a:r>
            <a:r>
              <a:rPr lang="en-US" altLang="zh-CN" kern="100" dirty="0">
                <a:solidFill>
                  <a:prstClr val="white"/>
                </a:solidFill>
                <a:latin typeface="Arial" panose="020B0604020202020204" pitchFamily="34" charset="0"/>
                <a:ea typeface="微软雅黑" panose="020B0503020204020204" pitchFamily="34" charset="-122"/>
                <a:cs typeface="Arial" panose="020B0604020202020204" pitchFamily="34" charset="0"/>
              </a:rPr>
              <a:t>10</a:t>
            </a:r>
            <a:r>
              <a:rPr lang="zh-CN" altLang="zh-CN" kern="100" dirty="0">
                <a:solidFill>
                  <a:prstClr val="white"/>
                </a:solidFill>
                <a:latin typeface="Arial" panose="020B0604020202020204" pitchFamily="34" charset="0"/>
                <a:ea typeface="微软雅黑" panose="020B0503020204020204" pitchFamily="34" charset="-122"/>
                <a:cs typeface="Arial" panose="020B0604020202020204" pitchFamily="34" charset="0"/>
              </a:rPr>
              <a:t>分钟内</a:t>
            </a:r>
            <a:endParaRPr lang="zh-CN" altLang="zh-CN" kern="100" dirty="0">
              <a:solidFill>
                <a:prstClr val="white"/>
              </a:solidFill>
              <a:latin typeface="Arial" panose="020B0604020202020204" pitchFamily="34" charset="0"/>
              <a:ea typeface="微软雅黑" panose="020B0503020204020204" pitchFamily="34" charset="-122"/>
              <a:cs typeface="Arial" panose="020B0604020202020204" pitchFamily="34" charset="0"/>
            </a:endParaRPr>
          </a:p>
        </p:txBody>
      </p:sp>
      <p:sp>
        <p:nvSpPr>
          <p:cNvPr id="2" name="文本框 1"/>
          <p:cNvSpPr txBox="1"/>
          <p:nvPr/>
        </p:nvSpPr>
        <p:spPr>
          <a:xfrm>
            <a:off x="646298" y="2323682"/>
            <a:ext cx="10899029" cy="4215765"/>
          </a:xfrm>
          <a:prstGeom prst="rect">
            <a:avLst/>
          </a:prstGeom>
          <a:noFill/>
        </p:spPr>
        <p:txBody>
          <a:bodyPr wrap="square" rtlCol="0">
            <a:spAutoFit/>
          </a:bodyPr>
          <a:lstStyle/>
          <a:p>
            <a:pPr algn="just">
              <a:lnSpc>
                <a:spcPct val="200000"/>
              </a:lnSpc>
            </a:pPr>
            <a:r>
              <a:rPr lang="zh-CN"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rPr>
              <a:t>（</a:t>
            </a:r>
            <a:r>
              <a:rPr lang="en-US"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rPr>
              <a:t>1</a:t>
            </a:r>
            <a:r>
              <a:rPr lang="zh-CN"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rPr>
              <a:t>）每考场两名监考员携带考试材料共同返回考务办，中途不可处理其他事情。</a:t>
            </a:r>
            <a:endParaRPr lang="zh-CN"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endParaRPr>
          </a:p>
          <a:p>
            <a:pPr algn="just">
              <a:lnSpc>
                <a:spcPct val="200000"/>
              </a:lnSpc>
            </a:pPr>
            <a:r>
              <a:rPr lang="zh-CN"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rPr>
              <a:t>（</a:t>
            </a:r>
            <a:r>
              <a:rPr lang="en-US"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rPr>
              <a:t>2</a:t>
            </a:r>
            <a:r>
              <a:rPr lang="zh-CN"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rPr>
              <a:t>）注意答题卡和试题本</a:t>
            </a:r>
            <a:r>
              <a:rPr lang="zh-CN" altLang="zh-CN" kern="100" dirty="0" smtClean="0">
                <a:solidFill>
                  <a:prstClr val="black"/>
                </a:solidFill>
                <a:latin typeface="Arial" panose="020B0604020202020204" pitchFamily="34" charset="0"/>
                <a:ea typeface="微软雅黑" panose="020B0503020204020204" pitchFamily="34" charset="-122"/>
                <a:cs typeface="Arial" panose="020B0604020202020204" pitchFamily="34" charset="0"/>
              </a:rPr>
              <a:t>不要装</a:t>
            </a:r>
            <a:r>
              <a:rPr lang="zh-CN"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rPr>
              <a:t>错</a:t>
            </a:r>
            <a:r>
              <a:rPr lang="zh-CN" altLang="zh-CN" kern="100" dirty="0" smtClean="0">
                <a:solidFill>
                  <a:prstClr val="black"/>
                </a:solidFill>
                <a:latin typeface="Arial" panose="020B0604020202020204" pitchFamily="34" charset="0"/>
                <a:ea typeface="微软雅黑" panose="020B0503020204020204" pitchFamily="34" charset="-122"/>
                <a:cs typeface="Arial" panose="020B0604020202020204" pitchFamily="34" charset="0"/>
              </a:rPr>
              <a:t>袋子</a:t>
            </a:r>
            <a:r>
              <a:rPr lang="zh-CN" altLang="en-US" kern="100" dirty="0" smtClean="0">
                <a:solidFill>
                  <a:prstClr val="black"/>
                </a:solidFill>
                <a:latin typeface="Arial" panose="020B0604020202020204" pitchFamily="34" charset="0"/>
                <a:ea typeface="微软雅黑" panose="020B0503020204020204" pitchFamily="34" charset="-122"/>
                <a:cs typeface="Arial" panose="020B0604020202020204" pitchFamily="34" charset="0"/>
              </a:rPr>
              <a:t>，申论答题卡切勿折叠。</a:t>
            </a:r>
            <a:endParaRPr lang="zh-CN" altLang="en-US" kern="100" dirty="0" smtClean="0">
              <a:solidFill>
                <a:prstClr val="black"/>
              </a:solidFill>
              <a:latin typeface="Arial" panose="020B0604020202020204" pitchFamily="34" charset="0"/>
              <a:ea typeface="微软雅黑" panose="020B0503020204020204" pitchFamily="34" charset="-122"/>
              <a:cs typeface="Arial" panose="020B0604020202020204" pitchFamily="34" charset="0"/>
            </a:endParaRPr>
          </a:p>
          <a:p>
            <a:pPr algn="just">
              <a:lnSpc>
                <a:spcPct val="200000"/>
              </a:lnSpc>
            </a:pPr>
            <a:r>
              <a:rPr lang="zh-CN" altLang="zh-CN" sz="1400" kern="100" dirty="0">
                <a:solidFill>
                  <a:prstClr val="black"/>
                </a:solidFill>
                <a:latin typeface="Arial" panose="020B0604020202020204" pitchFamily="34" charset="0"/>
                <a:ea typeface="微软雅黑" panose="020B0503020204020204" pitchFamily="34" charset="-122"/>
                <a:cs typeface="Arial" panose="020B0604020202020204" pitchFamily="34" charset="0"/>
              </a:rPr>
              <a:t>第一步，按从小到大顺序排好后交由两名考务办工作人员交叉清点试卷、答题卡、草稿纸数量</a:t>
            </a:r>
            <a:endParaRPr lang="zh-CN" altLang="zh-CN" sz="1400" kern="100" dirty="0">
              <a:solidFill>
                <a:prstClr val="black"/>
              </a:solidFill>
              <a:latin typeface="Arial" panose="020B0604020202020204" pitchFamily="34" charset="0"/>
              <a:ea typeface="微软雅黑" panose="020B0503020204020204" pitchFamily="34" charset="-122"/>
              <a:cs typeface="Arial" panose="020B0604020202020204" pitchFamily="34" charset="0"/>
            </a:endParaRPr>
          </a:p>
          <a:p>
            <a:pPr algn="just">
              <a:lnSpc>
                <a:spcPct val="200000"/>
              </a:lnSpc>
            </a:pPr>
            <a:r>
              <a:rPr lang="zh-CN" altLang="zh-CN" sz="1400" kern="100" dirty="0">
                <a:solidFill>
                  <a:prstClr val="black"/>
                </a:solidFill>
                <a:latin typeface="Arial" panose="020B0604020202020204" pitchFamily="34" charset="0"/>
                <a:ea typeface="微软雅黑" panose="020B0503020204020204" pitchFamily="34" charset="-122"/>
                <a:cs typeface="Arial" panose="020B0604020202020204" pitchFamily="34" charset="0"/>
              </a:rPr>
              <a:t>第二步，两名清点人员分别在试卷袋和答题卡袋“核验人员签字”处签字</a:t>
            </a:r>
            <a:endParaRPr lang="zh-CN" altLang="zh-CN" sz="1400" kern="100" dirty="0">
              <a:solidFill>
                <a:prstClr val="black"/>
              </a:solidFill>
              <a:latin typeface="Arial" panose="020B0604020202020204" pitchFamily="34" charset="0"/>
              <a:ea typeface="微软雅黑" panose="020B0503020204020204" pitchFamily="34" charset="-122"/>
              <a:cs typeface="Arial" panose="020B0604020202020204" pitchFamily="34" charset="0"/>
            </a:endParaRPr>
          </a:p>
          <a:p>
            <a:pPr algn="just">
              <a:lnSpc>
                <a:spcPct val="200000"/>
              </a:lnSpc>
            </a:pPr>
            <a:r>
              <a:rPr lang="zh-CN" altLang="zh-CN" sz="1400" kern="100" dirty="0">
                <a:solidFill>
                  <a:prstClr val="black"/>
                </a:solidFill>
                <a:latin typeface="Arial" panose="020B0604020202020204" pitchFamily="34" charset="0"/>
                <a:ea typeface="微软雅黑" panose="020B0503020204020204" pitchFamily="34" charset="-122"/>
                <a:cs typeface="Arial" panose="020B0604020202020204" pitchFamily="34" charset="0"/>
              </a:rPr>
              <a:t>第三步，监考员按照试卷密封办法封装相关材料</a:t>
            </a:r>
            <a:endParaRPr lang="zh-CN" altLang="zh-CN" sz="1400" kern="100" dirty="0">
              <a:solidFill>
                <a:prstClr val="black"/>
              </a:solidFill>
              <a:latin typeface="Arial" panose="020B0604020202020204" pitchFamily="34" charset="0"/>
              <a:ea typeface="微软雅黑" panose="020B0503020204020204" pitchFamily="34" charset="-122"/>
              <a:cs typeface="Arial" panose="020B0604020202020204" pitchFamily="34" charset="0"/>
            </a:endParaRPr>
          </a:p>
          <a:p>
            <a:pPr algn="just">
              <a:lnSpc>
                <a:spcPct val="200000"/>
              </a:lnSpc>
            </a:pPr>
            <a:r>
              <a:rPr lang="zh-CN" altLang="zh-CN" sz="1400" kern="100" dirty="0">
                <a:solidFill>
                  <a:prstClr val="black"/>
                </a:solidFill>
                <a:latin typeface="Arial" panose="020B0604020202020204" pitchFamily="34" charset="0"/>
                <a:ea typeface="微软雅黑" panose="020B0503020204020204" pitchFamily="34" charset="-122"/>
                <a:cs typeface="Arial" panose="020B0604020202020204" pitchFamily="34" charset="0"/>
              </a:rPr>
              <a:t>              试卷装入试卷袋               (专用)答题卡装入(专用)答题卡袋 </a:t>
            </a:r>
            <a:endParaRPr lang="zh-CN" altLang="zh-CN" sz="1400" kern="100" dirty="0">
              <a:solidFill>
                <a:prstClr val="black"/>
              </a:solidFill>
              <a:latin typeface="Arial" panose="020B0604020202020204" pitchFamily="34" charset="0"/>
              <a:ea typeface="微软雅黑" panose="020B0503020204020204" pitchFamily="34" charset="-122"/>
              <a:cs typeface="Arial" panose="020B0604020202020204" pitchFamily="34" charset="0"/>
            </a:endParaRPr>
          </a:p>
          <a:p>
            <a:pPr algn="just">
              <a:lnSpc>
                <a:spcPct val="200000"/>
              </a:lnSpc>
            </a:pPr>
            <a:r>
              <a:rPr lang="zh-CN" altLang="zh-CN" sz="1400" kern="100" dirty="0">
                <a:solidFill>
                  <a:prstClr val="black"/>
                </a:solidFill>
                <a:latin typeface="Arial" panose="020B0604020202020204" pitchFamily="34" charset="0"/>
                <a:ea typeface="微软雅黑" panose="020B0503020204020204" pitchFamily="34" charset="-122"/>
                <a:cs typeface="Arial" panose="020B0604020202020204" pitchFamily="34" charset="0"/>
              </a:rPr>
              <a:t>              草稿纸装入试卷袋           考场情况记录卡两份一份装入(专用)答题卡袋，另一份单独交给考务办工作人员</a:t>
            </a:r>
            <a:endParaRPr lang="zh-CN" altLang="zh-CN" sz="1400" kern="100" dirty="0">
              <a:solidFill>
                <a:prstClr val="black"/>
              </a:solidFill>
              <a:latin typeface="Arial" panose="020B0604020202020204" pitchFamily="34" charset="0"/>
              <a:ea typeface="微软雅黑" panose="020B0503020204020204" pitchFamily="34" charset="-122"/>
              <a:cs typeface="Arial" panose="020B0604020202020204" pitchFamily="34" charset="0"/>
            </a:endParaRPr>
          </a:p>
          <a:p>
            <a:pPr algn="just">
              <a:lnSpc>
                <a:spcPct val="200000"/>
              </a:lnSpc>
            </a:pPr>
            <a:r>
              <a:rPr lang="zh-CN" altLang="zh-CN" sz="1400" kern="100" dirty="0">
                <a:solidFill>
                  <a:prstClr val="black"/>
                </a:solidFill>
                <a:latin typeface="Arial" panose="020B0604020202020204" pitchFamily="34" charset="0"/>
                <a:ea typeface="微软雅黑" panose="020B0503020204020204" pitchFamily="34" charset="-122"/>
                <a:cs typeface="Arial" panose="020B0604020202020204" pitchFamily="34" charset="0"/>
              </a:rPr>
              <a:t>              周六座次表为一次签字表，在当天考试结束后上交；周日座次表为两次签字表，下午考试结束后上交</a:t>
            </a:r>
            <a:endParaRPr lang="zh-CN" altLang="zh-CN" sz="1400" kern="100" dirty="0">
              <a:solidFill>
                <a:prstClr val="black"/>
              </a:solidFill>
              <a:latin typeface="Arial" panose="020B0604020202020204" pitchFamily="34" charset="0"/>
              <a:ea typeface="微软雅黑" panose="020B0503020204020204" pitchFamily="34" charset="-122"/>
              <a:cs typeface="Arial" panose="020B0604020202020204" pitchFamily="34" charset="0"/>
            </a:endParaRPr>
          </a:p>
          <a:p>
            <a:pPr algn="just">
              <a:lnSpc>
                <a:spcPct val="200000"/>
              </a:lnSpc>
            </a:pPr>
            <a:r>
              <a:rPr lang="zh-CN" altLang="zh-CN" sz="1400" kern="100" dirty="0">
                <a:solidFill>
                  <a:prstClr val="black"/>
                </a:solidFill>
                <a:latin typeface="Arial" panose="020B0604020202020204" pitchFamily="34" charset="0"/>
                <a:ea typeface="微软雅黑" panose="020B0503020204020204" pitchFamily="34" charset="-122"/>
                <a:cs typeface="Arial" panose="020B0604020202020204" pitchFamily="34" charset="0"/>
              </a:rPr>
              <a:t>第四步，两名监考员在密封条上签字</a:t>
            </a:r>
            <a:endParaRPr lang="zh-CN" altLang="zh-CN" sz="1400" kern="100" dirty="0">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525244" y="1483359"/>
            <a:ext cx="11129709" cy="4945907"/>
          </a:xfrm>
          <a:prstGeom prst="rect">
            <a:avLst/>
          </a:prstGeom>
          <a:solidFill>
            <a:schemeClr val="bg1"/>
          </a:solidFill>
          <a:ln>
            <a:noFill/>
          </a:ln>
          <a:effectLst>
            <a:outerShdw blurRad="11430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思源宋体 CN" panose="02020400000000000000" pitchFamily="18" charset="-122"/>
              <a:ea typeface="思源宋体 CN" panose="02020400000000000000" pitchFamily="18" charset="-122"/>
              <a:cs typeface="+mn-cs"/>
            </a:endParaRPr>
          </a:p>
        </p:txBody>
      </p:sp>
      <p:sp>
        <p:nvSpPr>
          <p:cNvPr id="41" name="矩形 40"/>
          <p:cNvSpPr/>
          <p:nvPr/>
        </p:nvSpPr>
        <p:spPr>
          <a:xfrm>
            <a:off x="0" y="6724891"/>
            <a:ext cx="12192000" cy="133109"/>
          </a:xfrm>
          <a:prstGeom prst="rect">
            <a:avLst/>
          </a:prstGeom>
          <a:solidFill>
            <a:srgbClr val="2980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nvGrpSpPr>
          <p:cNvPr id="39" name="组合 38"/>
          <p:cNvGrpSpPr/>
          <p:nvPr/>
        </p:nvGrpSpPr>
        <p:grpSpPr>
          <a:xfrm>
            <a:off x="-475301" y="264552"/>
            <a:ext cx="6645060" cy="521970"/>
            <a:chOff x="-475301" y="264552"/>
            <a:chExt cx="6645060" cy="521970"/>
          </a:xfrm>
        </p:grpSpPr>
        <p:sp>
          <p:nvSpPr>
            <p:cNvPr id="40" name="文本框 39"/>
            <p:cNvSpPr txBox="1"/>
            <p:nvPr/>
          </p:nvSpPr>
          <p:spPr>
            <a:xfrm>
              <a:off x="525244" y="264552"/>
              <a:ext cx="5644515" cy="521970"/>
            </a:xfrm>
            <a:prstGeom prst="rect">
              <a:avLst/>
            </a:prstGeom>
            <a:noFill/>
          </p:spPr>
          <p:txBody>
            <a:bodyPr wrap="none">
              <a:spAutoFit/>
            </a:bodyPr>
            <a:lstStyle/>
            <a:p>
              <a:pPr marL="0" marR="0" lvl="0" indent="0" algn="l" defTabSz="1289685" rtl="0" eaLnBrk="1" fontAlgn="auto" latinLnBrk="0" hangingPunct="1">
                <a:lnSpc>
                  <a:spcPct val="100000"/>
                </a:lnSpc>
                <a:spcBef>
                  <a:spcPts val="0"/>
                </a:spcBef>
                <a:spcAft>
                  <a:spcPts val="0"/>
                </a:spcAft>
                <a:buClrTx/>
                <a:buSzTx/>
                <a:buFontTx/>
                <a:buNone/>
                <a:defRPr/>
              </a:pPr>
              <a:r>
                <a:rPr kumimoji="0" lang="zh-CN" altLang="zh-CN" sz="2800" b="1" i="0" u="none" strike="noStrike" kern="1200" cap="none" spc="0" normalizeH="0" baseline="0" noProof="0" dirty="0">
                  <a:ln>
                    <a:noFill/>
                  </a:ln>
                  <a:solidFill>
                    <a:prstClr val="black">
                      <a:lumMod val="95000"/>
                      <a:lumOff val="5000"/>
                    </a:prstClr>
                  </a:solidFill>
                  <a:effectLst/>
                  <a:uLnTx/>
                  <a:uFillTx/>
                  <a:latin typeface="Arial" panose="020B0604020202020204" pitchFamily="34" charset="0"/>
                  <a:ea typeface="思源宋体 CN SemiBold" panose="02020600000000000000" pitchFamily="18" charset="-122"/>
                  <a:cs typeface="Arial" panose="020B0604020202020204" pitchFamily="34" charset="0"/>
                </a:rPr>
                <a:t> 三、具体监考及防疫流程相关要求</a:t>
              </a:r>
              <a:endParaRPr kumimoji="0" lang="zh-CN" altLang="zh-CN" sz="2800" b="1" i="0" u="none" strike="noStrike" kern="1200" cap="none" spc="0" normalizeH="0" baseline="0" noProof="0" dirty="0">
                <a:ln>
                  <a:noFill/>
                </a:ln>
                <a:solidFill>
                  <a:prstClr val="black">
                    <a:lumMod val="95000"/>
                    <a:lumOff val="5000"/>
                  </a:prstClr>
                </a:solidFill>
                <a:effectLst/>
                <a:uLnTx/>
                <a:uFillTx/>
                <a:latin typeface="Arial" panose="020B0604020202020204" pitchFamily="34" charset="0"/>
                <a:ea typeface="思源宋体 CN SemiBold" panose="02020600000000000000" pitchFamily="18" charset="-122"/>
                <a:cs typeface="Arial" panose="020B0604020202020204" pitchFamily="34" charset="0"/>
              </a:endParaRPr>
            </a:p>
          </p:txBody>
        </p:sp>
        <p:grpSp>
          <p:nvGrpSpPr>
            <p:cNvPr id="42" name="Group 9"/>
            <p:cNvGrpSpPr/>
            <p:nvPr/>
          </p:nvGrpSpPr>
          <p:grpSpPr>
            <a:xfrm>
              <a:off x="-475301" y="314436"/>
              <a:ext cx="962981" cy="423451"/>
              <a:chOff x="-533400" y="232331"/>
              <a:chExt cx="1914138" cy="568992"/>
            </a:xfrm>
          </p:grpSpPr>
          <p:sp>
            <p:nvSpPr>
              <p:cNvPr id="43" name="矩形: 圆角 42"/>
              <p:cNvSpPr/>
              <p:nvPr/>
            </p:nvSpPr>
            <p:spPr>
              <a:xfrm>
                <a:off x="-533400" y="232331"/>
                <a:ext cx="1914138" cy="568992"/>
              </a:xfrm>
              <a:prstGeom prst="roundRect">
                <a:avLst>
                  <a:gd name="adj" fmla="val 50000"/>
                </a:avLst>
              </a:prstGeom>
              <a:solidFill>
                <a:schemeClr val="bg1"/>
              </a:solidFill>
              <a:ln>
                <a:noFill/>
              </a:ln>
              <a:effectLst>
                <a:outerShdw blurRad="228600" algn="ctr" rotWithShape="0">
                  <a:srgbClr val="1168CA">
                    <a:alpha val="26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4" name="矩形: 圆角 43"/>
              <p:cNvSpPr/>
              <p:nvPr/>
            </p:nvSpPr>
            <p:spPr>
              <a:xfrm>
                <a:off x="-282048" y="276107"/>
                <a:ext cx="1619605" cy="481440"/>
              </a:xfrm>
              <a:prstGeom prst="roundRect">
                <a:avLst>
                  <a:gd name="adj" fmla="val 50000"/>
                </a:avLst>
              </a:prstGeom>
              <a:gradFill flip="none" rotWithShape="1">
                <a:gsLst>
                  <a:gs pos="0">
                    <a:srgbClr val="4198E1"/>
                  </a:gs>
                  <a:gs pos="100000">
                    <a:srgbClr val="1168CA"/>
                  </a:gs>
                </a:gsLst>
                <a:lin ang="8100000" scaled="1"/>
                <a:tileRect/>
              </a:gradFill>
              <a:ln>
                <a:noFill/>
              </a:ln>
              <a:effectLst>
                <a:outerShdw blurRad="228600" algn="ctr" rotWithShape="0">
                  <a:srgbClr val="1168CA">
                    <a:alpha val="26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grpSp>
        <p:nvGrpSpPr>
          <p:cNvPr id="8" name="组合 7"/>
          <p:cNvGrpSpPr/>
          <p:nvPr/>
        </p:nvGrpSpPr>
        <p:grpSpPr>
          <a:xfrm>
            <a:off x="58553" y="523718"/>
            <a:ext cx="3771900" cy="1171020"/>
            <a:chOff x="937260" y="2533558"/>
            <a:chExt cx="3771900" cy="1171020"/>
          </a:xfrm>
        </p:grpSpPr>
        <p:sp>
          <p:nvSpPr>
            <p:cNvPr id="6" name="文本框 5"/>
            <p:cNvSpPr txBox="1"/>
            <p:nvPr/>
          </p:nvSpPr>
          <p:spPr>
            <a:xfrm>
              <a:off x="937260" y="2533558"/>
              <a:ext cx="377190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zh-CN" sz="2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33" name="矩形: 圆角 32"/>
            <p:cNvSpPr/>
            <p:nvPr/>
          </p:nvSpPr>
          <p:spPr>
            <a:xfrm>
              <a:off x="1415754" y="3184302"/>
              <a:ext cx="2152814" cy="520276"/>
            </a:xfrm>
            <a:prstGeom prst="roundRect">
              <a:avLst>
                <a:gd name="adj" fmla="val 5000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 </a:t>
              </a:r>
              <a:r>
                <a:rPr kumimoji="0" lang="zh-CN" altLang="zh-CN" sz="1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考试日</a:t>
              </a:r>
              <a:endParaRPr kumimoji="0" lang="zh-CN" altLang="zh-CN" sz="1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3" name="文本框 2"/>
          <p:cNvSpPr txBox="1"/>
          <p:nvPr/>
        </p:nvSpPr>
        <p:spPr>
          <a:xfrm>
            <a:off x="1122680" y="1945640"/>
            <a:ext cx="9276715" cy="4276725"/>
          </a:xfrm>
          <a:prstGeom prst="rect">
            <a:avLst/>
          </a:prstGeom>
          <a:noFill/>
        </p:spPr>
        <p:txBody>
          <a:bodyPr wrap="square" rtlCol="0">
            <a:spAutoFit/>
          </a:bodyPr>
          <a:p>
            <a:r>
              <a:rPr lang="zh-CN" altLang="en-US" sz="2000" b="1"/>
              <a:t>铃声：</a:t>
            </a:r>
            <a:endParaRPr lang="zh-CN" altLang="en-US"/>
          </a:p>
          <a:p>
            <a:r>
              <a:rPr lang="zh-CN" altLang="en-US"/>
              <a:t>27日：      </a:t>
            </a:r>
            <a:endParaRPr lang="zh-CN" altLang="en-US"/>
          </a:p>
          <a:p>
            <a:r>
              <a:rPr lang="zh-CN" altLang="en-US"/>
              <a:t>13:00（短音）------考生入场</a:t>
            </a:r>
            <a:endParaRPr lang="zh-CN" altLang="en-US"/>
          </a:p>
          <a:p>
            <a:r>
              <a:rPr lang="zh-CN" altLang="en-US"/>
              <a:t>13:50（短音）------专业科目考试预备</a:t>
            </a:r>
            <a:endParaRPr lang="zh-CN" altLang="en-US"/>
          </a:p>
          <a:p>
            <a:r>
              <a:rPr lang="zh-CN" altLang="en-US"/>
              <a:t>14:00（长音）------专业科目考试开始</a:t>
            </a:r>
            <a:endParaRPr lang="zh-CN" altLang="en-US"/>
          </a:p>
          <a:p>
            <a:r>
              <a:rPr lang="zh-CN" altLang="en-US"/>
              <a:t>16:00（长音）------专业科目考试结束   </a:t>
            </a:r>
            <a:endParaRPr lang="zh-CN" altLang="en-US"/>
          </a:p>
          <a:p>
            <a:r>
              <a:rPr lang="zh-CN" altLang="en-US"/>
              <a:t>28日：</a:t>
            </a:r>
            <a:endParaRPr lang="zh-CN" altLang="en-US"/>
          </a:p>
          <a:p>
            <a:r>
              <a:rPr lang="zh-CN" altLang="en-US"/>
              <a:t>8:00（短音）------考生入场</a:t>
            </a:r>
            <a:endParaRPr lang="zh-CN" altLang="en-US"/>
          </a:p>
          <a:p>
            <a:r>
              <a:rPr lang="zh-CN" altLang="en-US"/>
              <a:t>8:50（短音）------行政职业能力测验考试预备</a:t>
            </a:r>
            <a:endParaRPr lang="zh-CN" altLang="en-US"/>
          </a:p>
          <a:p>
            <a:r>
              <a:rPr lang="zh-CN" altLang="en-US"/>
              <a:t>9:00（长音）------行政职业能力测验考试开始</a:t>
            </a:r>
            <a:endParaRPr lang="zh-CN" altLang="en-US"/>
          </a:p>
          <a:p>
            <a:r>
              <a:rPr lang="zh-CN" altLang="en-US"/>
              <a:t>11:00（长音）------行政职业能力测验考试结束</a:t>
            </a:r>
            <a:endParaRPr lang="zh-CN" altLang="en-US"/>
          </a:p>
          <a:p>
            <a:r>
              <a:rPr lang="zh-CN" altLang="en-US"/>
              <a:t>13:00（短音）------考生入场</a:t>
            </a:r>
            <a:endParaRPr lang="zh-CN" altLang="en-US"/>
          </a:p>
          <a:p>
            <a:r>
              <a:rPr lang="zh-CN" altLang="en-US"/>
              <a:t>13:50（短音）------申论考试预备</a:t>
            </a:r>
            <a:endParaRPr lang="zh-CN" altLang="en-US"/>
          </a:p>
          <a:p>
            <a:r>
              <a:rPr lang="zh-CN" altLang="en-US"/>
              <a:t>14:00（长音）------申论考试开始</a:t>
            </a:r>
            <a:endParaRPr lang="zh-CN" altLang="en-US"/>
          </a:p>
          <a:p>
            <a:r>
              <a:rPr lang="zh-CN" altLang="en-US"/>
              <a:t>17:00（长音）------申论考试结束  </a:t>
            </a:r>
            <a:endParaRPr lang="zh-CN" alt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525244" y="1483359"/>
            <a:ext cx="11129709" cy="4945907"/>
          </a:xfrm>
          <a:prstGeom prst="rect">
            <a:avLst/>
          </a:prstGeom>
          <a:solidFill>
            <a:schemeClr val="bg1"/>
          </a:solidFill>
          <a:ln>
            <a:noFill/>
          </a:ln>
          <a:effectLst>
            <a:outerShdw blurRad="11430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思源宋体 CN" panose="02020400000000000000" pitchFamily="18" charset="-122"/>
              <a:ea typeface="思源宋体 CN" panose="02020400000000000000" pitchFamily="18" charset="-122"/>
              <a:cs typeface="+mn-cs"/>
            </a:endParaRPr>
          </a:p>
        </p:txBody>
      </p:sp>
      <p:sp>
        <p:nvSpPr>
          <p:cNvPr id="41" name="矩形 40"/>
          <p:cNvSpPr/>
          <p:nvPr/>
        </p:nvSpPr>
        <p:spPr>
          <a:xfrm>
            <a:off x="0" y="6724891"/>
            <a:ext cx="12192000" cy="133109"/>
          </a:xfrm>
          <a:prstGeom prst="rect">
            <a:avLst/>
          </a:prstGeom>
          <a:solidFill>
            <a:srgbClr val="2980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nvGrpSpPr>
          <p:cNvPr id="39" name="组合 38"/>
          <p:cNvGrpSpPr/>
          <p:nvPr/>
        </p:nvGrpSpPr>
        <p:grpSpPr>
          <a:xfrm>
            <a:off x="-475301" y="264552"/>
            <a:ext cx="6645060" cy="521970"/>
            <a:chOff x="-475301" y="264552"/>
            <a:chExt cx="6645060" cy="521970"/>
          </a:xfrm>
        </p:grpSpPr>
        <p:sp>
          <p:nvSpPr>
            <p:cNvPr id="40" name="文本框 39"/>
            <p:cNvSpPr txBox="1"/>
            <p:nvPr/>
          </p:nvSpPr>
          <p:spPr>
            <a:xfrm>
              <a:off x="525244" y="264552"/>
              <a:ext cx="5644515" cy="521970"/>
            </a:xfrm>
            <a:prstGeom prst="rect">
              <a:avLst/>
            </a:prstGeom>
            <a:noFill/>
          </p:spPr>
          <p:txBody>
            <a:bodyPr wrap="none">
              <a:spAutoFit/>
            </a:bodyPr>
            <a:lstStyle/>
            <a:p>
              <a:pPr marL="0" marR="0" lvl="0" indent="0" algn="l" defTabSz="1289685" rtl="0" eaLnBrk="1" fontAlgn="auto" latinLnBrk="0" hangingPunct="1">
                <a:lnSpc>
                  <a:spcPct val="100000"/>
                </a:lnSpc>
                <a:spcBef>
                  <a:spcPts val="0"/>
                </a:spcBef>
                <a:spcAft>
                  <a:spcPts val="0"/>
                </a:spcAft>
                <a:buClrTx/>
                <a:buSzTx/>
                <a:buFontTx/>
                <a:buNone/>
                <a:defRPr/>
              </a:pPr>
              <a:r>
                <a:rPr kumimoji="0" lang="zh-CN" altLang="zh-CN" sz="2800" b="1" i="0" u="none" strike="noStrike" kern="1200" cap="none" spc="0" normalizeH="0" baseline="0" noProof="0" dirty="0">
                  <a:ln>
                    <a:noFill/>
                  </a:ln>
                  <a:solidFill>
                    <a:prstClr val="black">
                      <a:lumMod val="95000"/>
                      <a:lumOff val="5000"/>
                    </a:prstClr>
                  </a:solidFill>
                  <a:effectLst/>
                  <a:uLnTx/>
                  <a:uFillTx/>
                  <a:latin typeface="Arial" panose="020B0604020202020204" pitchFamily="34" charset="0"/>
                  <a:ea typeface="思源宋体 CN SemiBold" panose="02020600000000000000" pitchFamily="18" charset="-122"/>
                  <a:cs typeface="Arial" panose="020B0604020202020204" pitchFamily="34" charset="0"/>
                </a:rPr>
                <a:t> 三、具体监考及防疫流程相关要求</a:t>
              </a:r>
              <a:endParaRPr kumimoji="0" lang="zh-CN" altLang="zh-CN" sz="2800" b="1" i="0" u="none" strike="noStrike" kern="1200" cap="none" spc="0" normalizeH="0" baseline="0" noProof="0" dirty="0">
                <a:ln>
                  <a:noFill/>
                </a:ln>
                <a:solidFill>
                  <a:prstClr val="black">
                    <a:lumMod val="95000"/>
                    <a:lumOff val="5000"/>
                  </a:prstClr>
                </a:solidFill>
                <a:effectLst/>
                <a:uLnTx/>
                <a:uFillTx/>
                <a:latin typeface="Arial" panose="020B0604020202020204" pitchFamily="34" charset="0"/>
                <a:ea typeface="思源宋体 CN SemiBold" panose="02020600000000000000" pitchFamily="18" charset="-122"/>
                <a:cs typeface="Arial" panose="020B0604020202020204" pitchFamily="34" charset="0"/>
              </a:endParaRPr>
            </a:p>
          </p:txBody>
        </p:sp>
        <p:grpSp>
          <p:nvGrpSpPr>
            <p:cNvPr id="42" name="Group 9"/>
            <p:cNvGrpSpPr/>
            <p:nvPr/>
          </p:nvGrpSpPr>
          <p:grpSpPr>
            <a:xfrm>
              <a:off x="-475301" y="314436"/>
              <a:ext cx="962981" cy="423451"/>
              <a:chOff x="-533400" y="232331"/>
              <a:chExt cx="1914138" cy="568992"/>
            </a:xfrm>
          </p:grpSpPr>
          <p:sp>
            <p:nvSpPr>
              <p:cNvPr id="43" name="矩形: 圆角 42"/>
              <p:cNvSpPr/>
              <p:nvPr/>
            </p:nvSpPr>
            <p:spPr>
              <a:xfrm>
                <a:off x="-533400" y="232331"/>
                <a:ext cx="1914138" cy="568992"/>
              </a:xfrm>
              <a:prstGeom prst="roundRect">
                <a:avLst>
                  <a:gd name="adj" fmla="val 50000"/>
                </a:avLst>
              </a:prstGeom>
              <a:solidFill>
                <a:schemeClr val="bg1"/>
              </a:solidFill>
              <a:ln>
                <a:noFill/>
              </a:ln>
              <a:effectLst>
                <a:outerShdw blurRad="228600" algn="ctr" rotWithShape="0">
                  <a:srgbClr val="1168CA">
                    <a:alpha val="26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4" name="矩形: 圆角 43"/>
              <p:cNvSpPr/>
              <p:nvPr/>
            </p:nvSpPr>
            <p:spPr>
              <a:xfrm>
                <a:off x="-282048" y="276107"/>
                <a:ext cx="1619605" cy="481440"/>
              </a:xfrm>
              <a:prstGeom prst="roundRect">
                <a:avLst>
                  <a:gd name="adj" fmla="val 50000"/>
                </a:avLst>
              </a:prstGeom>
              <a:gradFill flip="none" rotWithShape="1">
                <a:gsLst>
                  <a:gs pos="0">
                    <a:srgbClr val="4198E1"/>
                  </a:gs>
                  <a:gs pos="100000">
                    <a:srgbClr val="1168CA"/>
                  </a:gs>
                </a:gsLst>
                <a:lin ang="8100000" scaled="1"/>
                <a:tileRect/>
              </a:gradFill>
              <a:ln>
                <a:noFill/>
              </a:ln>
              <a:effectLst>
                <a:outerShdw blurRad="228600" algn="ctr" rotWithShape="0">
                  <a:srgbClr val="1168CA">
                    <a:alpha val="26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grpSp>
        <p:nvGrpSpPr>
          <p:cNvPr id="8" name="组合 7"/>
          <p:cNvGrpSpPr/>
          <p:nvPr/>
        </p:nvGrpSpPr>
        <p:grpSpPr>
          <a:xfrm>
            <a:off x="58553" y="523718"/>
            <a:ext cx="3771900" cy="1171020"/>
            <a:chOff x="937260" y="2533558"/>
            <a:chExt cx="3771900" cy="1171020"/>
          </a:xfrm>
        </p:grpSpPr>
        <p:sp>
          <p:nvSpPr>
            <p:cNvPr id="6" name="文本框 5"/>
            <p:cNvSpPr txBox="1"/>
            <p:nvPr/>
          </p:nvSpPr>
          <p:spPr>
            <a:xfrm>
              <a:off x="937260" y="2533558"/>
              <a:ext cx="377190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zh-CN" sz="2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33" name="矩形: 圆角 32"/>
            <p:cNvSpPr/>
            <p:nvPr/>
          </p:nvSpPr>
          <p:spPr>
            <a:xfrm>
              <a:off x="1415754" y="3184302"/>
              <a:ext cx="2152814" cy="520276"/>
            </a:xfrm>
            <a:prstGeom prst="roundRect">
              <a:avLst>
                <a:gd name="adj" fmla="val 5000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 </a:t>
              </a:r>
              <a:r>
                <a:rPr kumimoji="0" lang="zh-CN" altLang="zh-CN" sz="1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考试日</a:t>
              </a:r>
              <a:endParaRPr kumimoji="0" lang="zh-CN" altLang="zh-CN" sz="1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p:txBody>
        </p:sp>
      </p:grpSp>
      <p:pic>
        <p:nvPicPr>
          <p:cNvPr id="2" name="图片 1"/>
          <p:cNvPicPr>
            <a:picLocks noChangeAspect="1"/>
          </p:cNvPicPr>
          <p:nvPr/>
        </p:nvPicPr>
        <p:blipFill>
          <a:blip r:embed="rId1"/>
          <a:stretch>
            <a:fillRect/>
          </a:stretch>
        </p:blipFill>
        <p:spPr>
          <a:xfrm>
            <a:off x="889635" y="1694815"/>
            <a:ext cx="3333115" cy="4734560"/>
          </a:xfrm>
          <a:prstGeom prst="rect">
            <a:avLst/>
          </a:prstGeom>
        </p:spPr>
      </p:pic>
      <p:pic>
        <p:nvPicPr>
          <p:cNvPr id="4" name="图片 3"/>
          <p:cNvPicPr>
            <a:picLocks noChangeAspect="1"/>
          </p:cNvPicPr>
          <p:nvPr/>
        </p:nvPicPr>
        <p:blipFill>
          <a:blip r:embed="rId2"/>
          <a:stretch>
            <a:fillRect/>
          </a:stretch>
        </p:blipFill>
        <p:spPr>
          <a:xfrm>
            <a:off x="4222750" y="1483360"/>
            <a:ext cx="3479165" cy="4944110"/>
          </a:xfrm>
          <a:prstGeom prst="rect">
            <a:avLst/>
          </a:prstGeom>
        </p:spPr>
      </p:pic>
      <p:pic>
        <p:nvPicPr>
          <p:cNvPr id="5" name="图片 4"/>
          <p:cNvPicPr>
            <a:picLocks noChangeAspect="1"/>
          </p:cNvPicPr>
          <p:nvPr/>
        </p:nvPicPr>
        <p:blipFill>
          <a:blip r:embed="rId3"/>
          <a:stretch>
            <a:fillRect/>
          </a:stretch>
        </p:blipFill>
        <p:spPr>
          <a:xfrm>
            <a:off x="8156575" y="1483360"/>
            <a:ext cx="3498215" cy="4945380"/>
          </a:xfrm>
          <a:prstGeom prst="rect">
            <a:avLst/>
          </a:prstGeom>
        </p:spPr>
      </p:pic>
      <p:sp>
        <p:nvSpPr>
          <p:cNvPr id="9" name="圆角矩形标注 8"/>
          <p:cNvSpPr/>
          <p:nvPr/>
        </p:nvSpPr>
        <p:spPr>
          <a:xfrm>
            <a:off x="3393440" y="1321435"/>
            <a:ext cx="1952625" cy="760730"/>
          </a:xfrm>
          <a:prstGeom prst="wedgeRoundRectCallout">
            <a:avLst/>
          </a:prstGeom>
        </p:spPr>
        <p:style>
          <a:lnRef idx="2">
            <a:schemeClr val="accent6"/>
          </a:lnRef>
          <a:fillRef idx="1">
            <a:schemeClr val="lt1"/>
          </a:fillRef>
          <a:effectRef idx="0">
            <a:schemeClr val="accent6"/>
          </a:effectRef>
          <a:fontRef idx="minor">
            <a:schemeClr val="dk1"/>
          </a:fontRef>
        </p:style>
        <p:txBody>
          <a:bodyPr rtlCol="0" anchor="ctr"/>
          <a:p>
            <a:pPr algn="ctr"/>
            <a:r>
              <a:rPr lang="zh-CN" altLang="en-US"/>
              <a:t>查看座次表（带照片）抬头</a:t>
            </a:r>
            <a:endParaRPr lang="zh-CN" altLang="en-US"/>
          </a:p>
        </p:txBody>
      </p:sp>
      <p:sp>
        <p:nvSpPr>
          <p:cNvPr id="10" name="圆角矩形标注 9"/>
          <p:cNvSpPr/>
          <p:nvPr/>
        </p:nvSpPr>
        <p:spPr>
          <a:xfrm>
            <a:off x="6844665" y="1320800"/>
            <a:ext cx="1556385" cy="665480"/>
          </a:xfrm>
          <a:prstGeom prst="wedgeRoundRectCallout">
            <a:avLst/>
          </a:prstGeom>
        </p:spPr>
        <p:style>
          <a:lnRef idx="2">
            <a:schemeClr val="accent6"/>
          </a:lnRef>
          <a:fillRef idx="1">
            <a:schemeClr val="lt1"/>
          </a:fillRef>
          <a:effectRef idx="0">
            <a:schemeClr val="accent6"/>
          </a:effectRef>
          <a:fontRef idx="minor">
            <a:schemeClr val="dk1"/>
          </a:fontRef>
        </p:style>
        <p:txBody>
          <a:bodyPr rtlCol="0" anchor="ctr"/>
          <a:p>
            <a:pPr algn="ctr"/>
            <a:r>
              <a:rPr lang="zh-CN" altLang="en-US"/>
              <a:t>填写无情况</a:t>
            </a:r>
            <a:endParaRPr lang="zh-CN" altLang="en-US"/>
          </a:p>
        </p:txBody>
      </p:sp>
      <p:sp>
        <p:nvSpPr>
          <p:cNvPr id="11" name="圆角矩形标注 10"/>
          <p:cNvSpPr/>
          <p:nvPr/>
        </p:nvSpPr>
        <p:spPr>
          <a:xfrm>
            <a:off x="3302635" y="5017770"/>
            <a:ext cx="1521460" cy="454660"/>
          </a:xfrm>
          <a:prstGeom prst="wedgeRoundRectCallout">
            <a:avLst/>
          </a:prstGeom>
        </p:spPr>
        <p:style>
          <a:lnRef idx="2">
            <a:schemeClr val="accent6"/>
          </a:lnRef>
          <a:fillRef idx="1">
            <a:schemeClr val="lt1"/>
          </a:fillRef>
          <a:effectRef idx="0">
            <a:schemeClr val="accent6"/>
          </a:effectRef>
          <a:fontRef idx="minor">
            <a:schemeClr val="dk1"/>
          </a:fontRef>
        </p:style>
        <p:txBody>
          <a:bodyPr rtlCol="0" anchor="ctr"/>
          <a:p>
            <a:pPr algn="ctr"/>
            <a:r>
              <a:rPr lang="zh-CN" altLang="en-US"/>
              <a:t>填写无违纪</a:t>
            </a:r>
            <a:endParaRPr lang="zh-CN" alt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525244" y="1483359"/>
            <a:ext cx="11129709" cy="4945907"/>
          </a:xfrm>
          <a:prstGeom prst="rect">
            <a:avLst/>
          </a:prstGeom>
          <a:solidFill>
            <a:schemeClr val="bg1"/>
          </a:solidFill>
          <a:ln>
            <a:noFill/>
          </a:ln>
          <a:effectLst>
            <a:outerShdw blurRad="11430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思源宋体 CN" panose="02020400000000000000" pitchFamily="18" charset="-122"/>
              <a:ea typeface="思源宋体 CN" panose="02020400000000000000" pitchFamily="18" charset="-122"/>
              <a:cs typeface="+mn-cs"/>
            </a:endParaRPr>
          </a:p>
        </p:txBody>
      </p:sp>
      <p:sp>
        <p:nvSpPr>
          <p:cNvPr id="41" name="矩形 40"/>
          <p:cNvSpPr/>
          <p:nvPr/>
        </p:nvSpPr>
        <p:spPr>
          <a:xfrm>
            <a:off x="0" y="6724891"/>
            <a:ext cx="12192000" cy="133109"/>
          </a:xfrm>
          <a:prstGeom prst="rect">
            <a:avLst/>
          </a:prstGeom>
          <a:solidFill>
            <a:srgbClr val="2980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nvGrpSpPr>
          <p:cNvPr id="39" name="组合 38"/>
          <p:cNvGrpSpPr/>
          <p:nvPr/>
        </p:nvGrpSpPr>
        <p:grpSpPr>
          <a:xfrm>
            <a:off x="-475301" y="264552"/>
            <a:ext cx="6645060" cy="521970"/>
            <a:chOff x="-475301" y="264552"/>
            <a:chExt cx="6645060" cy="521970"/>
          </a:xfrm>
        </p:grpSpPr>
        <p:sp>
          <p:nvSpPr>
            <p:cNvPr id="40" name="文本框 39"/>
            <p:cNvSpPr txBox="1"/>
            <p:nvPr/>
          </p:nvSpPr>
          <p:spPr>
            <a:xfrm>
              <a:off x="525244" y="264552"/>
              <a:ext cx="5644515" cy="521970"/>
            </a:xfrm>
            <a:prstGeom prst="rect">
              <a:avLst/>
            </a:prstGeom>
            <a:noFill/>
          </p:spPr>
          <p:txBody>
            <a:bodyPr wrap="none">
              <a:spAutoFit/>
            </a:bodyPr>
            <a:lstStyle/>
            <a:p>
              <a:pPr marL="0" marR="0" lvl="0" indent="0" algn="l" defTabSz="1289685" rtl="0" eaLnBrk="1" fontAlgn="auto" latinLnBrk="0" hangingPunct="1">
                <a:lnSpc>
                  <a:spcPct val="100000"/>
                </a:lnSpc>
                <a:spcBef>
                  <a:spcPts val="0"/>
                </a:spcBef>
                <a:spcAft>
                  <a:spcPts val="0"/>
                </a:spcAft>
                <a:buClrTx/>
                <a:buSzTx/>
                <a:buFontTx/>
                <a:buNone/>
                <a:defRPr/>
              </a:pPr>
              <a:r>
                <a:rPr kumimoji="0" lang="zh-CN" altLang="zh-CN" sz="2800" b="1" i="0" u="none" strike="noStrike" kern="1200" cap="none" spc="0" normalizeH="0" baseline="0" noProof="0" dirty="0">
                  <a:ln>
                    <a:noFill/>
                  </a:ln>
                  <a:solidFill>
                    <a:prstClr val="black">
                      <a:lumMod val="95000"/>
                      <a:lumOff val="5000"/>
                    </a:prstClr>
                  </a:solidFill>
                  <a:effectLst/>
                  <a:uLnTx/>
                  <a:uFillTx/>
                  <a:latin typeface="Arial" panose="020B0604020202020204" pitchFamily="34" charset="0"/>
                  <a:ea typeface="思源宋体 CN SemiBold" panose="02020600000000000000" pitchFamily="18" charset="-122"/>
                  <a:cs typeface="Arial" panose="020B0604020202020204" pitchFamily="34" charset="0"/>
                </a:rPr>
                <a:t> 三、具体监考及防疫流程相关要求</a:t>
              </a:r>
              <a:endParaRPr kumimoji="0" lang="zh-CN" altLang="zh-CN" sz="2800" b="1" i="0" u="none" strike="noStrike" kern="1200" cap="none" spc="0" normalizeH="0" baseline="0" noProof="0" dirty="0">
                <a:ln>
                  <a:noFill/>
                </a:ln>
                <a:solidFill>
                  <a:prstClr val="black">
                    <a:lumMod val="95000"/>
                    <a:lumOff val="5000"/>
                  </a:prstClr>
                </a:solidFill>
                <a:effectLst/>
                <a:uLnTx/>
                <a:uFillTx/>
                <a:latin typeface="Arial" panose="020B0604020202020204" pitchFamily="34" charset="0"/>
                <a:ea typeface="思源宋体 CN SemiBold" panose="02020600000000000000" pitchFamily="18" charset="-122"/>
                <a:cs typeface="Arial" panose="020B0604020202020204" pitchFamily="34" charset="0"/>
              </a:endParaRPr>
            </a:p>
          </p:txBody>
        </p:sp>
        <p:grpSp>
          <p:nvGrpSpPr>
            <p:cNvPr id="42" name="Group 9"/>
            <p:cNvGrpSpPr/>
            <p:nvPr/>
          </p:nvGrpSpPr>
          <p:grpSpPr>
            <a:xfrm>
              <a:off x="-475301" y="314436"/>
              <a:ext cx="962981" cy="423451"/>
              <a:chOff x="-533400" y="232331"/>
              <a:chExt cx="1914138" cy="568992"/>
            </a:xfrm>
          </p:grpSpPr>
          <p:sp>
            <p:nvSpPr>
              <p:cNvPr id="43" name="矩形: 圆角 42"/>
              <p:cNvSpPr/>
              <p:nvPr/>
            </p:nvSpPr>
            <p:spPr>
              <a:xfrm>
                <a:off x="-533400" y="232331"/>
                <a:ext cx="1914138" cy="568992"/>
              </a:xfrm>
              <a:prstGeom prst="roundRect">
                <a:avLst>
                  <a:gd name="adj" fmla="val 50000"/>
                </a:avLst>
              </a:prstGeom>
              <a:solidFill>
                <a:schemeClr val="bg1"/>
              </a:solidFill>
              <a:ln>
                <a:noFill/>
              </a:ln>
              <a:effectLst>
                <a:outerShdw blurRad="228600" algn="ctr" rotWithShape="0">
                  <a:srgbClr val="1168CA">
                    <a:alpha val="26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4" name="矩形: 圆角 43"/>
              <p:cNvSpPr/>
              <p:nvPr/>
            </p:nvSpPr>
            <p:spPr>
              <a:xfrm>
                <a:off x="-282048" y="276107"/>
                <a:ext cx="1619605" cy="481440"/>
              </a:xfrm>
              <a:prstGeom prst="roundRect">
                <a:avLst>
                  <a:gd name="adj" fmla="val 50000"/>
                </a:avLst>
              </a:prstGeom>
              <a:gradFill flip="none" rotWithShape="1">
                <a:gsLst>
                  <a:gs pos="0">
                    <a:srgbClr val="4198E1"/>
                  </a:gs>
                  <a:gs pos="100000">
                    <a:srgbClr val="1168CA"/>
                  </a:gs>
                </a:gsLst>
                <a:lin ang="8100000" scaled="1"/>
                <a:tileRect/>
              </a:gradFill>
              <a:ln>
                <a:noFill/>
              </a:ln>
              <a:effectLst>
                <a:outerShdw blurRad="228600" algn="ctr" rotWithShape="0">
                  <a:srgbClr val="1168CA">
                    <a:alpha val="26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grpSp>
        <p:nvGrpSpPr>
          <p:cNvPr id="8" name="组合 7"/>
          <p:cNvGrpSpPr/>
          <p:nvPr/>
        </p:nvGrpSpPr>
        <p:grpSpPr>
          <a:xfrm>
            <a:off x="58553" y="523718"/>
            <a:ext cx="3771900" cy="1171020"/>
            <a:chOff x="937260" y="2533558"/>
            <a:chExt cx="3771900" cy="1171020"/>
          </a:xfrm>
        </p:grpSpPr>
        <p:sp>
          <p:nvSpPr>
            <p:cNvPr id="6" name="文本框 5"/>
            <p:cNvSpPr txBox="1"/>
            <p:nvPr/>
          </p:nvSpPr>
          <p:spPr>
            <a:xfrm>
              <a:off x="937260" y="2533558"/>
              <a:ext cx="377190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zh-CN" sz="2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33" name="矩形: 圆角 32"/>
            <p:cNvSpPr/>
            <p:nvPr/>
          </p:nvSpPr>
          <p:spPr>
            <a:xfrm>
              <a:off x="1415754" y="3184302"/>
              <a:ext cx="2152814" cy="520276"/>
            </a:xfrm>
            <a:prstGeom prst="roundRect">
              <a:avLst>
                <a:gd name="adj" fmla="val 5000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 </a:t>
              </a:r>
              <a:r>
                <a:rPr kumimoji="0" lang="zh-CN" altLang="zh-CN" sz="1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考试日</a:t>
              </a:r>
              <a:endParaRPr kumimoji="0" lang="zh-CN" altLang="zh-CN" sz="1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p:txBody>
        </p:sp>
      </p:grpSp>
      <p:pic>
        <p:nvPicPr>
          <p:cNvPr id="3" name="图片 2"/>
          <p:cNvPicPr>
            <a:picLocks noChangeAspect="1"/>
          </p:cNvPicPr>
          <p:nvPr/>
        </p:nvPicPr>
        <p:blipFill>
          <a:blip r:embed="rId1"/>
          <a:stretch>
            <a:fillRect/>
          </a:stretch>
        </p:blipFill>
        <p:spPr>
          <a:xfrm>
            <a:off x="2689860" y="1483360"/>
            <a:ext cx="3502660" cy="4952365"/>
          </a:xfrm>
          <a:prstGeom prst="rect">
            <a:avLst/>
          </a:prstGeom>
        </p:spPr>
      </p:pic>
      <p:pic>
        <p:nvPicPr>
          <p:cNvPr id="7" name="图片 6"/>
          <p:cNvPicPr>
            <a:picLocks noChangeAspect="1"/>
          </p:cNvPicPr>
          <p:nvPr/>
        </p:nvPicPr>
        <p:blipFill>
          <a:blip r:embed="rId2"/>
          <a:stretch>
            <a:fillRect/>
          </a:stretch>
        </p:blipFill>
        <p:spPr>
          <a:xfrm>
            <a:off x="7408545" y="1481455"/>
            <a:ext cx="3492500" cy="4954270"/>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1"/>
          <a:srcRect l="13321" t="20014" r="30889" b="47443"/>
          <a:stretch>
            <a:fillRect/>
          </a:stretch>
        </p:blipFill>
        <p:spPr>
          <a:xfrm>
            <a:off x="0" y="0"/>
            <a:ext cx="12192000" cy="7111567"/>
          </a:xfrm>
          <a:prstGeom prst="rect">
            <a:avLst/>
          </a:prstGeom>
        </p:spPr>
      </p:pic>
      <p:sp>
        <p:nvSpPr>
          <p:cNvPr id="7" name="矩形 6"/>
          <p:cNvSpPr/>
          <p:nvPr/>
        </p:nvSpPr>
        <p:spPr>
          <a:xfrm>
            <a:off x="0" y="0"/>
            <a:ext cx="12192000" cy="7111567"/>
          </a:xfrm>
          <a:prstGeom prst="rect">
            <a:avLst/>
          </a:prstGeom>
          <a:solidFill>
            <a:schemeClr val="bg1">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字魂59号-创粗黑"/>
              <a:cs typeface="+mn-cs"/>
            </a:endParaRPr>
          </a:p>
        </p:txBody>
      </p:sp>
      <p:grpSp>
        <p:nvGrpSpPr>
          <p:cNvPr id="17" name="组合 16"/>
          <p:cNvGrpSpPr/>
          <p:nvPr/>
        </p:nvGrpSpPr>
        <p:grpSpPr>
          <a:xfrm>
            <a:off x="-2013173" y="4866252"/>
            <a:ext cx="16161192" cy="3899346"/>
            <a:chOff x="-2072605" y="4908325"/>
            <a:chExt cx="16161192" cy="3899346"/>
          </a:xfrm>
        </p:grpSpPr>
        <p:sp>
          <p:nvSpPr>
            <p:cNvPr id="15" name="矩形: 圆角 14"/>
            <p:cNvSpPr/>
            <p:nvPr/>
          </p:nvSpPr>
          <p:spPr>
            <a:xfrm rot="18900000" flipV="1">
              <a:off x="-2072605" y="4908325"/>
              <a:ext cx="3899755" cy="3899346"/>
            </a:xfrm>
            <a:prstGeom prst="roundRect">
              <a:avLst>
                <a:gd name="adj" fmla="val 7779"/>
              </a:avLst>
            </a:prstGeom>
            <a:gradFill flip="none" rotWithShape="1">
              <a:gsLst>
                <a:gs pos="0">
                  <a:srgbClr val="4198E1"/>
                </a:gs>
                <a:gs pos="100000">
                  <a:srgbClr val="1168CA"/>
                </a:gs>
              </a:gsLst>
              <a:lin ang="8100000" scaled="1"/>
              <a:tileRect/>
            </a:gradFill>
            <a:ln>
              <a:noFill/>
            </a:ln>
            <a:effectLst>
              <a:outerShdw blurRad="228600" algn="ctr" rotWithShape="0">
                <a:srgbClr val="1168CA">
                  <a:alpha val="26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6" name="矩形: 圆角 15"/>
            <p:cNvSpPr/>
            <p:nvPr/>
          </p:nvSpPr>
          <p:spPr>
            <a:xfrm rot="18900000" flipV="1">
              <a:off x="10188832" y="4908325"/>
              <a:ext cx="3899755" cy="3899346"/>
            </a:xfrm>
            <a:prstGeom prst="roundRect">
              <a:avLst>
                <a:gd name="adj" fmla="val 7779"/>
              </a:avLst>
            </a:prstGeom>
            <a:gradFill flip="none" rotWithShape="1">
              <a:gsLst>
                <a:gs pos="0">
                  <a:srgbClr val="4198E1"/>
                </a:gs>
                <a:gs pos="100000">
                  <a:srgbClr val="1168CA"/>
                </a:gs>
              </a:gsLst>
              <a:lin ang="8100000" scaled="1"/>
              <a:tileRect/>
            </a:gradFill>
            <a:ln>
              <a:noFill/>
            </a:ln>
            <a:effectLst>
              <a:outerShdw blurRad="228600" algn="ctr" rotWithShape="0">
                <a:srgbClr val="1168CA">
                  <a:alpha val="26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9" name="组合 8"/>
          <p:cNvGrpSpPr/>
          <p:nvPr/>
        </p:nvGrpSpPr>
        <p:grpSpPr>
          <a:xfrm>
            <a:off x="5522366" y="1808481"/>
            <a:ext cx="1147268" cy="1247030"/>
            <a:chOff x="3040894" y="1322311"/>
            <a:chExt cx="776362" cy="843871"/>
          </a:xfrm>
        </p:grpSpPr>
        <p:sp>
          <p:nvSpPr>
            <p:cNvPr id="10" name="Freeform 27"/>
            <p:cNvSpPr/>
            <p:nvPr/>
          </p:nvSpPr>
          <p:spPr bwMode="auto">
            <a:xfrm flipH="1">
              <a:off x="3040894" y="1322311"/>
              <a:ext cx="776362" cy="843871"/>
            </a:xfrm>
            <a:custGeom>
              <a:avLst/>
              <a:gdLst>
                <a:gd name="T0" fmla="*/ 561 w 1150"/>
                <a:gd name="T1" fmla="*/ 0 h 1250"/>
                <a:gd name="T2" fmla="*/ 0 w 1150"/>
                <a:gd name="T3" fmla="*/ 323 h 1250"/>
                <a:gd name="T4" fmla="*/ 0 w 1150"/>
                <a:gd name="T5" fmla="*/ 956 h 1250"/>
                <a:gd name="T6" fmla="*/ 569 w 1150"/>
                <a:gd name="T7" fmla="*/ 1250 h 1250"/>
                <a:gd name="T8" fmla="*/ 1150 w 1150"/>
                <a:gd name="T9" fmla="*/ 956 h 1250"/>
                <a:gd name="T10" fmla="*/ 1150 w 1150"/>
                <a:gd name="T11" fmla="*/ 320 h 1250"/>
                <a:gd name="T12" fmla="*/ 561 w 1150"/>
                <a:gd name="T13" fmla="*/ 0 h 1250"/>
              </a:gdLst>
              <a:ahLst/>
              <a:cxnLst>
                <a:cxn ang="0">
                  <a:pos x="T0" y="T1"/>
                </a:cxn>
                <a:cxn ang="0">
                  <a:pos x="T2" y="T3"/>
                </a:cxn>
                <a:cxn ang="0">
                  <a:pos x="T4" y="T5"/>
                </a:cxn>
                <a:cxn ang="0">
                  <a:pos x="T6" y="T7"/>
                </a:cxn>
                <a:cxn ang="0">
                  <a:pos x="T8" y="T9"/>
                </a:cxn>
                <a:cxn ang="0">
                  <a:pos x="T10" y="T11"/>
                </a:cxn>
                <a:cxn ang="0">
                  <a:pos x="T12" y="T13"/>
                </a:cxn>
              </a:cxnLst>
              <a:rect l="0" t="0" r="r" b="b"/>
              <a:pathLst>
                <a:path w="1150" h="1250">
                  <a:moveTo>
                    <a:pt x="561" y="0"/>
                  </a:moveTo>
                  <a:lnTo>
                    <a:pt x="0" y="323"/>
                  </a:lnTo>
                  <a:lnTo>
                    <a:pt x="0" y="956"/>
                  </a:lnTo>
                  <a:lnTo>
                    <a:pt x="569" y="1250"/>
                  </a:lnTo>
                  <a:lnTo>
                    <a:pt x="1150" y="956"/>
                  </a:lnTo>
                  <a:lnTo>
                    <a:pt x="1150" y="320"/>
                  </a:lnTo>
                  <a:lnTo>
                    <a:pt x="561" y="0"/>
                  </a:lnTo>
                  <a:close/>
                </a:path>
              </a:pathLst>
            </a:custGeom>
            <a:gradFill flip="none" rotWithShape="1">
              <a:gsLst>
                <a:gs pos="0">
                  <a:srgbClr val="4198E1"/>
                </a:gs>
                <a:gs pos="100000">
                  <a:srgbClr val="1168CA"/>
                </a:gs>
              </a:gsLst>
              <a:lin ang="8100000" scaled="1"/>
              <a:tileRect/>
            </a:gradFill>
            <a:ln>
              <a:noFill/>
            </a:ln>
            <a:effectLst>
              <a:outerShdw blurRad="228600" algn="ctr" rotWithShape="0">
                <a:srgbClr val="1168CA">
                  <a:alpha val="26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文本框 10"/>
            <p:cNvSpPr txBox="1"/>
            <p:nvPr/>
          </p:nvSpPr>
          <p:spPr>
            <a:xfrm>
              <a:off x="3189378" y="1367588"/>
              <a:ext cx="443884" cy="749786"/>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6600" b="1"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3</a:t>
              </a:r>
              <a:endParaRPr kumimoji="0" lang="zh-CN" altLang="en-US" sz="6600" b="1"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sp>
        <p:nvSpPr>
          <p:cNvPr id="14" name="矩形 13"/>
          <p:cNvSpPr/>
          <p:nvPr/>
        </p:nvSpPr>
        <p:spPr>
          <a:xfrm>
            <a:off x="5722113" y="4762427"/>
            <a:ext cx="655364" cy="45719"/>
          </a:xfrm>
          <a:prstGeom prst="rect">
            <a:avLst/>
          </a:prstGeom>
          <a:gradFill>
            <a:gsLst>
              <a:gs pos="1000">
                <a:schemeClr val="accent1"/>
              </a:gs>
              <a:gs pos="99000">
                <a:schemeClr val="accent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字魂59号-创粗黑"/>
              <a:cs typeface="+mn-cs"/>
            </a:endParaRPr>
          </a:p>
        </p:txBody>
      </p:sp>
      <p:sp>
        <p:nvSpPr>
          <p:cNvPr id="3" name="稻壳儿_刀客儿出品_2"/>
          <p:cNvSpPr/>
          <p:nvPr/>
        </p:nvSpPr>
        <p:spPr>
          <a:xfrm>
            <a:off x="3439213" y="3186903"/>
            <a:ext cx="5313575" cy="830997"/>
          </a:xfrm>
          <a:prstGeom prst="rect">
            <a:avLst/>
          </a:prstGeom>
        </p:spPr>
        <p:txBody>
          <a:bodyPr wrap="square">
            <a:spAutoFit/>
          </a:bodyPr>
          <a:lstStyle/>
          <a:p>
            <a:pPr algn="ctr" defTabSz="1289685">
              <a:defRPr/>
            </a:pPr>
            <a:r>
              <a:rPr lang="en-US" altLang="zh-CN" sz="4800" b="1" dirty="0">
                <a:solidFill>
                  <a:srgbClr val="000000">
                    <a:lumMod val="95000"/>
                    <a:lumOff val="5000"/>
                  </a:srgbClr>
                </a:solidFill>
                <a:latin typeface="Arial" panose="020B0604020202020204" pitchFamily="34" charset="0"/>
                <a:ea typeface="思源宋体 CN SemiBold" panose="02020600000000000000" pitchFamily="18" charset="-122"/>
                <a:cs typeface="Arial" panose="020B0604020202020204" pitchFamily="34" charset="0"/>
              </a:rPr>
              <a:t> </a:t>
            </a:r>
            <a:r>
              <a:rPr lang="zh-CN" altLang="zh-CN" sz="4800" b="1" dirty="0">
                <a:solidFill>
                  <a:srgbClr val="000000">
                    <a:lumMod val="95000"/>
                    <a:lumOff val="5000"/>
                  </a:srgbClr>
                </a:solidFill>
                <a:latin typeface="Arial" panose="020B0604020202020204" pitchFamily="34" charset="0"/>
                <a:ea typeface="思源宋体 CN SemiBold" panose="02020600000000000000" pitchFamily="18" charset="-122"/>
                <a:cs typeface="Arial" panose="020B0604020202020204" pitchFamily="34" charset="0"/>
              </a:rPr>
              <a:t>违纪处理</a:t>
            </a:r>
            <a:endParaRPr lang="zh-CN" altLang="zh-CN" sz="4800" b="1" dirty="0">
              <a:solidFill>
                <a:srgbClr val="000000">
                  <a:lumMod val="95000"/>
                  <a:lumOff val="5000"/>
                </a:srgbClr>
              </a:solidFill>
              <a:latin typeface="Arial" panose="020B0604020202020204" pitchFamily="34" charset="0"/>
              <a:ea typeface="思源宋体 CN SemiBold" panose="02020600000000000000" pitchFamily="18" charset="-122"/>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矩形 58"/>
          <p:cNvSpPr/>
          <p:nvPr/>
        </p:nvSpPr>
        <p:spPr>
          <a:xfrm>
            <a:off x="727746" y="1143749"/>
            <a:ext cx="11010828" cy="5341165"/>
          </a:xfrm>
          <a:prstGeom prst="rect">
            <a:avLst/>
          </a:prstGeom>
          <a:solidFill>
            <a:schemeClr val="bg1"/>
          </a:solidFill>
          <a:ln>
            <a:noFill/>
          </a:ln>
          <a:effectLst>
            <a:outerShdw blurRad="11430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思源宋体 CN" panose="02020400000000000000" pitchFamily="18" charset="-122"/>
              <a:ea typeface="思源宋体 CN" panose="02020400000000000000" pitchFamily="18" charset="-122"/>
              <a:cs typeface="+mn-cs"/>
            </a:endParaRPr>
          </a:p>
        </p:txBody>
      </p:sp>
      <p:grpSp>
        <p:nvGrpSpPr>
          <p:cNvPr id="39" name="组合 38"/>
          <p:cNvGrpSpPr/>
          <p:nvPr/>
        </p:nvGrpSpPr>
        <p:grpSpPr>
          <a:xfrm>
            <a:off x="-475301" y="264552"/>
            <a:ext cx="3439033" cy="523220"/>
            <a:chOff x="-475301" y="264552"/>
            <a:chExt cx="3439033" cy="523220"/>
          </a:xfrm>
        </p:grpSpPr>
        <p:sp>
          <p:nvSpPr>
            <p:cNvPr id="40" name="文本框 39"/>
            <p:cNvSpPr txBox="1"/>
            <p:nvPr/>
          </p:nvSpPr>
          <p:spPr>
            <a:xfrm>
              <a:off x="525244" y="264552"/>
              <a:ext cx="2438488" cy="523220"/>
            </a:xfrm>
            <a:prstGeom prst="rect">
              <a:avLst/>
            </a:prstGeom>
            <a:noFill/>
          </p:spPr>
          <p:txBody>
            <a:bodyPr wrap="none">
              <a:spAutoFit/>
            </a:bodyPr>
            <a:lstStyle/>
            <a:p>
              <a:pPr defTabSz="1289685">
                <a:defRPr/>
              </a:pPr>
              <a:r>
                <a:rPr lang="en-US" altLang="zh-CN" sz="2800" b="1" dirty="0">
                  <a:solidFill>
                    <a:prstClr val="black">
                      <a:lumMod val="95000"/>
                      <a:lumOff val="5000"/>
                    </a:prstClr>
                  </a:solidFill>
                  <a:latin typeface="Arial" panose="020B0604020202020204" pitchFamily="34" charset="0"/>
                  <a:ea typeface="思源宋体 CN SemiBold" panose="02020600000000000000" pitchFamily="18" charset="-122"/>
                  <a:cs typeface="Arial" panose="020B0604020202020204" pitchFamily="34" charset="0"/>
                </a:rPr>
                <a:t> </a:t>
              </a:r>
              <a:r>
                <a:rPr lang="zh-CN" altLang="zh-CN" sz="2800" b="1" dirty="0">
                  <a:solidFill>
                    <a:prstClr val="black">
                      <a:lumMod val="95000"/>
                      <a:lumOff val="5000"/>
                    </a:prstClr>
                  </a:solidFill>
                  <a:latin typeface="Arial" panose="020B0604020202020204" pitchFamily="34" charset="0"/>
                  <a:ea typeface="思源宋体 CN SemiBold" panose="02020600000000000000" pitchFamily="18" charset="-122"/>
                  <a:cs typeface="Arial" panose="020B0604020202020204" pitchFamily="34" charset="0"/>
                </a:rPr>
                <a:t>一、处理程序</a:t>
              </a:r>
              <a:endParaRPr lang="zh-CN" altLang="zh-CN" sz="2800" b="1" dirty="0">
                <a:solidFill>
                  <a:prstClr val="black">
                    <a:lumMod val="95000"/>
                    <a:lumOff val="5000"/>
                  </a:prstClr>
                </a:solidFill>
                <a:latin typeface="Arial" panose="020B0604020202020204" pitchFamily="34" charset="0"/>
                <a:ea typeface="思源宋体 CN SemiBold" panose="02020600000000000000" pitchFamily="18" charset="-122"/>
                <a:cs typeface="Arial" panose="020B0604020202020204" pitchFamily="34" charset="0"/>
              </a:endParaRPr>
            </a:p>
          </p:txBody>
        </p:sp>
        <p:grpSp>
          <p:nvGrpSpPr>
            <p:cNvPr id="42" name="Group 9"/>
            <p:cNvGrpSpPr/>
            <p:nvPr/>
          </p:nvGrpSpPr>
          <p:grpSpPr>
            <a:xfrm>
              <a:off x="-475301" y="314436"/>
              <a:ext cx="962981" cy="423451"/>
              <a:chOff x="-533400" y="232331"/>
              <a:chExt cx="1914138" cy="568992"/>
            </a:xfrm>
          </p:grpSpPr>
          <p:sp>
            <p:nvSpPr>
              <p:cNvPr id="43" name="矩形: 圆角 42"/>
              <p:cNvSpPr/>
              <p:nvPr/>
            </p:nvSpPr>
            <p:spPr>
              <a:xfrm>
                <a:off x="-533400" y="232331"/>
                <a:ext cx="1914138" cy="568992"/>
              </a:xfrm>
              <a:prstGeom prst="roundRect">
                <a:avLst>
                  <a:gd name="adj" fmla="val 50000"/>
                </a:avLst>
              </a:prstGeom>
              <a:solidFill>
                <a:schemeClr val="bg1"/>
              </a:solidFill>
              <a:ln>
                <a:noFill/>
              </a:ln>
              <a:effectLst>
                <a:outerShdw blurRad="228600" algn="ctr" rotWithShape="0">
                  <a:srgbClr val="1168CA">
                    <a:alpha val="26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4" name="矩形: 圆角 43"/>
              <p:cNvSpPr/>
              <p:nvPr/>
            </p:nvSpPr>
            <p:spPr>
              <a:xfrm>
                <a:off x="-282048" y="276107"/>
                <a:ext cx="1619605" cy="481440"/>
              </a:xfrm>
              <a:prstGeom prst="roundRect">
                <a:avLst>
                  <a:gd name="adj" fmla="val 50000"/>
                </a:avLst>
              </a:prstGeom>
              <a:gradFill flip="none" rotWithShape="1">
                <a:gsLst>
                  <a:gs pos="0">
                    <a:srgbClr val="4198E1"/>
                  </a:gs>
                  <a:gs pos="100000">
                    <a:srgbClr val="1168CA"/>
                  </a:gs>
                </a:gsLst>
                <a:lin ang="8100000" scaled="1"/>
                <a:tileRect/>
              </a:gradFill>
              <a:ln>
                <a:noFill/>
              </a:ln>
              <a:effectLst>
                <a:outerShdw blurRad="228600" algn="ctr" rotWithShape="0">
                  <a:srgbClr val="1168CA">
                    <a:alpha val="26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sp>
        <p:nvSpPr>
          <p:cNvPr id="62" name="矩形 61"/>
          <p:cNvSpPr/>
          <p:nvPr/>
        </p:nvSpPr>
        <p:spPr>
          <a:xfrm>
            <a:off x="547868" y="3923818"/>
            <a:ext cx="11096264" cy="2407534"/>
          </a:xfrm>
          <a:prstGeom prst="rect">
            <a:avLst/>
          </a:prstGeom>
          <a:solidFill>
            <a:srgbClr val="2980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3" name="组合 62"/>
          <p:cNvGrpSpPr/>
          <p:nvPr/>
        </p:nvGrpSpPr>
        <p:grpSpPr>
          <a:xfrm>
            <a:off x="11213343" y="5844540"/>
            <a:ext cx="354170" cy="360680"/>
            <a:chOff x="11198103" y="5844540"/>
            <a:chExt cx="354170" cy="360680"/>
          </a:xfrm>
        </p:grpSpPr>
        <p:sp>
          <p:nvSpPr>
            <p:cNvPr id="79" name="矩形 78"/>
            <p:cNvSpPr/>
            <p:nvPr/>
          </p:nvSpPr>
          <p:spPr>
            <a:xfrm>
              <a:off x="11198103" y="5844540"/>
              <a:ext cx="354170" cy="3606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0" name="组合 79"/>
            <p:cNvGrpSpPr/>
            <p:nvPr/>
          </p:nvGrpSpPr>
          <p:grpSpPr>
            <a:xfrm>
              <a:off x="11293720" y="5932803"/>
              <a:ext cx="185796" cy="184152"/>
              <a:chOff x="11224260" y="5859780"/>
              <a:chExt cx="287020" cy="284480"/>
            </a:xfrm>
          </p:grpSpPr>
          <p:sp>
            <p:nvSpPr>
              <p:cNvPr id="81" name="箭头: V 形 80"/>
              <p:cNvSpPr/>
              <p:nvPr/>
            </p:nvSpPr>
            <p:spPr>
              <a:xfrm>
                <a:off x="11333480" y="5859780"/>
                <a:ext cx="177800" cy="284480"/>
              </a:xfrm>
              <a:prstGeom prst="chevron">
                <a:avLst>
                  <a:gd name="adj" fmla="val 79464"/>
                </a:avLst>
              </a:prstGeom>
              <a:solidFill>
                <a:srgbClr val="233C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2" name="箭头: V 形 81"/>
              <p:cNvSpPr/>
              <p:nvPr/>
            </p:nvSpPr>
            <p:spPr>
              <a:xfrm>
                <a:off x="11224260" y="5859780"/>
                <a:ext cx="177800" cy="284480"/>
              </a:xfrm>
              <a:prstGeom prst="chevron">
                <a:avLst>
                  <a:gd name="adj" fmla="val 79464"/>
                </a:avLst>
              </a:prstGeom>
              <a:solidFill>
                <a:srgbClr val="233C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sp>
        <p:nvSpPr>
          <p:cNvPr id="77" name="矩形 76"/>
          <p:cNvSpPr/>
          <p:nvPr/>
        </p:nvSpPr>
        <p:spPr>
          <a:xfrm>
            <a:off x="944434" y="1412240"/>
            <a:ext cx="3196725" cy="4256272"/>
          </a:xfrm>
          <a:prstGeom prst="rect">
            <a:avLst/>
          </a:prstGeom>
          <a:solidFill>
            <a:schemeClr val="bg1"/>
          </a:solidFill>
          <a:ln>
            <a:solidFill>
              <a:schemeClr val="bg1">
                <a:lumMod val="85000"/>
              </a:schemeClr>
            </a:solidFill>
          </a:ln>
          <a:effectLst>
            <a:outerShdw blurRad="508000" dist="304800" dir="5400000" algn="t" rotWithShape="0">
              <a:srgbClr val="313C2E">
                <a:alpha val="2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8号-创中黑" panose="00000500000000000000" pitchFamily="2" charset="-122"/>
              <a:ea typeface="字魂58号-创中黑" panose="00000500000000000000" pitchFamily="2" charset="-122"/>
              <a:cs typeface="+mn-ea"/>
              <a:sym typeface="+mn-lt"/>
            </a:endParaRPr>
          </a:p>
        </p:txBody>
      </p:sp>
      <p:sp>
        <p:nvSpPr>
          <p:cNvPr id="78" name="椭圆 77"/>
          <p:cNvSpPr/>
          <p:nvPr/>
        </p:nvSpPr>
        <p:spPr>
          <a:xfrm>
            <a:off x="2297739" y="1077268"/>
            <a:ext cx="556898" cy="556898"/>
          </a:xfrm>
          <a:prstGeom prst="ellipse">
            <a:avLst/>
          </a:prstGeom>
          <a:solidFill>
            <a:srgbClr val="2980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a:latin typeface="Arial" panose="020B0604020202020204" pitchFamily="34" charset="0"/>
                <a:cs typeface="Arial" panose="020B0604020202020204" pitchFamily="34" charset="0"/>
                <a:sym typeface="+mn-lt"/>
              </a:rPr>
              <a:t>01</a:t>
            </a:r>
            <a:endParaRPr lang="zh-CN" altLang="en-US" sz="1400" b="1" dirty="0">
              <a:latin typeface="Arial" panose="020B0604020202020204" pitchFamily="34" charset="0"/>
              <a:cs typeface="Arial" panose="020B0604020202020204" pitchFamily="34" charset="0"/>
              <a:sym typeface="+mn-lt"/>
            </a:endParaRPr>
          </a:p>
        </p:txBody>
      </p:sp>
      <p:sp>
        <p:nvSpPr>
          <p:cNvPr id="75" name="矩形 74"/>
          <p:cNvSpPr/>
          <p:nvPr/>
        </p:nvSpPr>
        <p:spPr>
          <a:xfrm>
            <a:off x="4390063" y="1412240"/>
            <a:ext cx="3345605" cy="4256272"/>
          </a:xfrm>
          <a:prstGeom prst="rect">
            <a:avLst/>
          </a:prstGeom>
          <a:solidFill>
            <a:schemeClr val="bg1"/>
          </a:solidFill>
          <a:ln>
            <a:solidFill>
              <a:schemeClr val="bg1">
                <a:lumMod val="85000"/>
              </a:schemeClr>
            </a:solidFill>
          </a:ln>
          <a:effectLst>
            <a:outerShdw blurRad="508000" dist="304800" dir="5400000" algn="t" rotWithShape="0">
              <a:srgbClr val="313C2E">
                <a:alpha val="2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8号-创中黑" panose="00000500000000000000" pitchFamily="2" charset="-122"/>
              <a:ea typeface="字魂58号-创中黑" panose="00000500000000000000" pitchFamily="2" charset="-122"/>
              <a:cs typeface="+mn-ea"/>
              <a:sym typeface="+mn-lt"/>
            </a:endParaRPr>
          </a:p>
        </p:txBody>
      </p:sp>
      <p:sp>
        <p:nvSpPr>
          <p:cNvPr id="76" name="椭圆 75"/>
          <p:cNvSpPr/>
          <p:nvPr/>
        </p:nvSpPr>
        <p:spPr>
          <a:xfrm>
            <a:off x="5793293" y="1077268"/>
            <a:ext cx="556898" cy="556898"/>
          </a:xfrm>
          <a:prstGeom prst="ellipse">
            <a:avLst/>
          </a:prstGeom>
          <a:solidFill>
            <a:srgbClr val="2980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a:latin typeface="Arial" panose="020B0604020202020204" pitchFamily="34" charset="0"/>
                <a:cs typeface="Arial" panose="020B0604020202020204" pitchFamily="34" charset="0"/>
                <a:sym typeface="+mn-lt"/>
              </a:rPr>
              <a:t>02</a:t>
            </a:r>
            <a:endParaRPr lang="zh-CN" altLang="en-US" sz="1400" b="1" dirty="0">
              <a:latin typeface="Arial" panose="020B0604020202020204" pitchFamily="34" charset="0"/>
              <a:cs typeface="Arial" panose="020B0604020202020204" pitchFamily="34" charset="0"/>
              <a:sym typeface="+mn-lt"/>
            </a:endParaRPr>
          </a:p>
        </p:txBody>
      </p:sp>
      <p:sp>
        <p:nvSpPr>
          <p:cNvPr id="73" name="矩形 72"/>
          <p:cNvSpPr/>
          <p:nvPr/>
        </p:nvSpPr>
        <p:spPr>
          <a:xfrm>
            <a:off x="7984573" y="1412240"/>
            <a:ext cx="3373655" cy="4256272"/>
          </a:xfrm>
          <a:prstGeom prst="rect">
            <a:avLst/>
          </a:prstGeom>
          <a:solidFill>
            <a:schemeClr val="bg1"/>
          </a:solidFill>
          <a:ln>
            <a:solidFill>
              <a:schemeClr val="bg1">
                <a:lumMod val="85000"/>
              </a:schemeClr>
            </a:solidFill>
          </a:ln>
          <a:effectLst>
            <a:outerShdw blurRad="508000" dist="304800" dir="5400000" algn="t" rotWithShape="0">
              <a:srgbClr val="313C2E">
                <a:alpha val="2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8号-创中黑" panose="00000500000000000000" pitchFamily="2" charset="-122"/>
              <a:ea typeface="字魂58号-创中黑" panose="00000500000000000000" pitchFamily="2" charset="-122"/>
              <a:cs typeface="+mn-ea"/>
              <a:sym typeface="+mn-lt"/>
            </a:endParaRPr>
          </a:p>
        </p:txBody>
      </p:sp>
      <p:sp>
        <p:nvSpPr>
          <p:cNvPr id="74" name="椭圆 73"/>
          <p:cNvSpPr/>
          <p:nvPr/>
        </p:nvSpPr>
        <p:spPr>
          <a:xfrm>
            <a:off x="9288848" y="1077268"/>
            <a:ext cx="556898" cy="556898"/>
          </a:xfrm>
          <a:prstGeom prst="ellipse">
            <a:avLst/>
          </a:prstGeom>
          <a:solidFill>
            <a:srgbClr val="2980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a:latin typeface="Arial" panose="020B0604020202020204" pitchFamily="34" charset="0"/>
                <a:cs typeface="Arial" panose="020B0604020202020204" pitchFamily="34" charset="0"/>
                <a:sym typeface="+mn-lt"/>
              </a:rPr>
              <a:t>03</a:t>
            </a:r>
            <a:endParaRPr lang="zh-CN" altLang="en-US" sz="1400" b="1" dirty="0">
              <a:latin typeface="Arial" panose="020B0604020202020204" pitchFamily="34" charset="0"/>
              <a:cs typeface="Arial" panose="020B0604020202020204" pitchFamily="34" charset="0"/>
              <a:sym typeface="+mn-lt"/>
            </a:endParaRPr>
          </a:p>
        </p:txBody>
      </p:sp>
      <p:sp>
        <p:nvSpPr>
          <p:cNvPr id="67" name="文本框 66"/>
          <p:cNvSpPr txBox="1"/>
          <p:nvPr/>
        </p:nvSpPr>
        <p:spPr>
          <a:xfrm>
            <a:off x="1197112" y="1695647"/>
            <a:ext cx="2691368" cy="2354491"/>
          </a:xfrm>
          <a:prstGeom prst="rect">
            <a:avLst/>
          </a:prstGeom>
          <a:noFill/>
        </p:spPr>
        <p:txBody>
          <a:bodyPr wrap="square" rtlCol="0">
            <a:spAutoFit/>
          </a:bodyPr>
          <a:lstStyle/>
          <a:p>
            <a:pPr algn="just">
              <a:lnSpc>
                <a:spcPct val="150000"/>
              </a:lnSpc>
            </a:pPr>
            <a:r>
              <a:rPr lang="zh-CN" altLang="zh-CN" sz="1400" kern="100" dirty="0">
                <a:solidFill>
                  <a:prstClr val="black"/>
                </a:solidFill>
                <a:latin typeface="Arial" panose="020B0604020202020204" pitchFamily="34" charset="0"/>
                <a:ea typeface="微软雅黑" panose="020B0503020204020204" pitchFamily="34" charset="-122"/>
                <a:cs typeface="Arial" panose="020B0604020202020204" pitchFamily="34" charset="0"/>
              </a:rPr>
              <a:t>工作人员或监考员发现考生违纪行为→工作人员或监考员制止违纪行为→工作人员或监考员收集违纪证据→工作人员或流动巡视员报告考点主考并上交违纪证据</a:t>
            </a:r>
            <a:r>
              <a:rPr lang="zh-CN" altLang="zh-CN" sz="1400" kern="100" dirty="0" smtClean="0">
                <a:solidFill>
                  <a:prstClr val="black"/>
                </a:solidFill>
                <a:latin typeface="Arial" panose="020B0604020202020204" pitchFamily="34" charset="0"/>
                <a:ea typeface="微软雅黑" panose="020B0503020204020204" pitchFamily="34" charset="-122"/>
                <a:cs typeface="Arial" panose="020B0604020202020204" pitchFamily="34" charset="0"/>
              </a:rPr>
              <a:t>→监考</a:t>
            </a:r>
            <a:r>
              <a:rPr lang="zh-CN" altLang="zh-CN" sz="1400" kern="100" dirty="0">
                <a:solidFill>
                  <a:prstClr val="black"/>
                </a:solidFill>
                <a:latin typeface="Arial" panose="020B0604020202020204" pitchFamily="34" charset="0"/>
                <a:ea typeface="微软雅黑" panose="020B0503020204020204" pitchFamily="34" charset="-122"/>
                <a:cs typeface="Arial" panose="020B0604020202020204" pitchFamily="34" charset="0"/>
              </a:rPr>
              <a:t>员准确填写</a:t>
            </a:r>
            <a:r>
              <a:rPr lang="zh-CN" altLang="zh-CN" sz="1400" kern="100" dirty="0" smtClean="0">
                <a:solidFill>
                  <a:prstClr val="black"/>
                </a:solidFill>
                <a:latin typeface="Arial" panose="020B0604020202020204" pitchFamily="34" charset="0"/>
                <a:ea typeface="微软雅黑" panose="020B0503020204020204" pitchFamily="34" charset="-122"/>
                <a:cs typeface="Arial" panose="020B0604020202020204" pitchFamily="34" charset="0"/>
              </a:rPr>
              <a:t>《考场情况记录</a:t>
            </a:r>
            <a:r>
              <a:rPr lang="zh-CN" altLang="en-US" sz="1400" kern="100" dirty="0" smtClean="0">
                <a:solidFill>
                  <a:prstClr val="black"/>
                </a:solidFill>
                <a:latin typeface="Arial" panose="020B0604020202020204" pitchFamily="34" charset="0"/>
                <a:ea typeface="微软雅黑" panose="020B0503020204020204" pitchFamily="34" charset="-122"/>
                <a:cs typeface="Arial" panose="020B0604020202020204" pitchFamily="34" charset="0"/>
              </a:rPr>
              <a:t>卡</a:t>
            </a:r>
            <a:r>
              <a:rPr lang="zh-CN" altLang="zh-CN" sz="1400" kern="100" dirty="0" smtClean="0">
                <a:solidFill>
                  <a:prstClr val="black"/>
                </a:solidFill>
                <a:latin typeface="Arial" panose="020B0604020202020204" pitchFamily="34" charset="0"/>
                <a:ea typeface="微软雅黑" panose="020B0503020204020204" pitchFamily="34" charset="-122"/>
                <a:cs typeface="Arial" panose="020B0604020202020204" pitchFamily="34" charset="0"/>
              </a:rPr>
              <a:t>》</a:t>
            </a:r>
            <a:r>
              <a:rPr lang="zh-CN" altLang="zh-CN" sz="1400" kern="100" dirty="0">
                <a:solidFill>
                  <a:prstClr val="black"/>
                </a:solidFill>
                <a:latin typeface="Arial" panose="020B0604020202020204" pitchFamily="34" charset="0"/>
                <a:ea typeface="微软雅黑" panose="020B0503020204020204" pitchFamily="34" charset="-122"/>
                <a:cs typeface="Arial" panose="020B0604020202020204" pitchFamily="34" charset="0"/>
              </a:rPr>
              <a:t>和《违纪情况记录单》。</a:t>
            </a:r>
            <a:endParaRPr lang="zh-CN" altLang="en-US" sz="1400" kern="100" dirty="0">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83" name="文本框 82"/>
          <p:cNvSpPr txBox="1"/>
          <p:nvPr/>
        </p:nvSpPr>
        <p:spPr>
          <a:xfrm>
            <a:off x="4792893" y="1695647"/>
            <a:ext cx="2691368" cy="2031325"/>
          </a:xfrm>
          <a:prstGeom prst="rect">
            <a:avLst/>
          </a:prstGeom>
          <a:noFill/>
        </p:spPr>
        <p:txBody>
          <a:bodyPr wrap="square" rtlCol="0">
            <a:spAutoFit/>
          </a:bodyPr>
          <a:lstStyle/>
          <a:p>
            <a:pPr algn="just">
              <a:lnSpc>
                <a:spcPct val="150000"/>
              </a:lnSpc>
            </a:pPr>
            <a:r>
              <a:rPr lang="zh-CN" altLang="en-US" sz="1400" kern="100" dirty="0" smtClean="0">
                <a:solidFill>
                  <a:prstClr val="black"/>
                </a:solidFill>
                <a:latin typeface="Arial" panose="020B0604020202020204" pitchFamily="34" charset="0"/>
                <a:ea typeface="微软雅黑" panose="020B0503020204020204" pitchFamily="34" charset="-122"/>
                <a:cs typeface="Arial" panose="020B0604020202020204" pitchFamily="34" charset="0"/>
              </a:rPr>
              <a:t>中央公务员违纪处理、认定机构为人社部人事考试中心，考场情况记录卡上须详细记录违纪行为和违纪细节。</a:t>
            </a:r>
            <a:r>
              <a:rPr lang="zh-CN" altLang="en-US" sz="1400" b="1" kern="100" dirty="0" smtClean="0">
                <a:solidFill>
                  <a:prstClr val="black"/>
                </a:solidFill>
                <a:latin typeface="Arial" panose="020B0604020202020204" pitchFamily="34" charset="0"/>
                <a:ea typeface="微软雅黑" panose="020B0503020204020204" pitchFamily="34" charset="-122"/>
                <a:cs typeface="Arial" panose="020B0604020202020204" pitchFamily="34" charset="0"/>
              </a:rPr>
              <a:t>对于违纪人员，除影响到正常考试秩序的，不能终止其考试。</a:t>
            </a:r>
            <a:endParaRPr lang="zh-CN" altLang="zh-CN" sz="1400" b="1" kern="100" dirty="0" smtClean="0">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84" name="文本框 83"/>
          <p:cNvSpPr txBox="1"/>
          <p:nvPr/>
        </p:nvSpPr>
        <p:spPr>
          <a:xfrm>
            <a:off x="8267565" y="1664565"/>
            <a:ext cx="2691368" cy="738664"/>
          </a:xfrm>
          <a:prstGeom prst="rect">
            <a:avLst/>
          </a:prstGeom>
          <a:noFill/>
        </p:spPr>
        <p:txBody>
          <a:bodyPr wrap="square" rtlCol="0">
            <a:spAutoFit/>
          </a:bodyPr>
          <a:lstStyle/>
          <a:p>
            <a:pPr algn="just">
              <a:lnSpc>
                <a:spcPct val="150000"/>
              </a:lnSpc>
            </a:pPr>
            <a:r>
              <a:rPr lang="zh-CN" altLang="en-US" sz="1400" kern="100" dirty="0" smtClean="0">
                <a:solidFill>
                  <a:prstClr val="black"/>
                </a:solidFill>
                <a:latin typeface="Arial" panose="020B0604020202020204" pitchFamily="34" charset="0"/>
                <a:ea typeface="微软雅黑" panose="020B0503020204020204" pitchFamily="34" charset="-122"/>
                <a:cs typeface="Arial" panose="020B0604020202020204" pitchFamily="34" charset="0"/>
              </a:rPr>
              <a:t>发生违纪行为，各考区和高校都需及时</a:t>
            </a:r>
            <a:r>
              <a:rPr lang="zh-CN" altLang="zh-CN" sz="1400" kern="100" dirty="0" smtClean="0">
                <a:solidFill>
                  <a:prstClr val="black"/>
                </a:solidFill>
                <a:latin typeface="Arial" panose="020B0604020202020204" pitchFamily="34" charset="0"/>
                <a:ea typeface="微软雅黑" panose="020B0503020204020204" pitchFamily="34" charset="-122"/>
                <a:cs typeface="Arial" panose="020B0604020202020204" pitchFamily="34" charset="0"/>
              </a:rPr>
              <a:t>上报市值班室。</a:t>
            </a:r>
            <a:endParaRPr lang="zh-CN" altLang="zh-CN" sz="1400" kern="100" dirty="0">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pic>
        <p:nvPicPr>
          <p:cNvPr id="85" name="图片 84"/>
          <p:cNvPicPr>
            <a:picLocks noChangeAspect="1"/>
          </p:cNvPicPr>
          <p:nvPr/>
        </p:nvPicPr>
        <p:blipFill rotWithShape="1">
          <a:blip r:embed="rId1" cstate="print">
            <a:extLst>
              <a:ext uri="{28A0092B-C50C-407E-A947-70E740481C1C}">
                <a14:useLocalDpi xmlns:a14="http://schemas.microsoft.com/office/drawing/2010/main" val="0"/>
              </a:ext>
            </a:extLst>
          </a:blip>
          <a:srcRect l="16667" r="16667"/>
          <a:stretch>
            <a:fillRect/>
          </a:stretch>
        </p:blipFill>
        <p:spPr>
          <a:xfrm>
            <a:off x="1916285" y="4466364"/>
            <a:ext cx="1098427" cy="1098427"/>
          </a:xfrm>
          <a:prstGeom prst="ellipse">
            <a:avLst/>
          </a:prstGeom>
          <a:blipFill dpi="0" rotWithShape="1">
            <a:blip r:embed="rId2" cstate="print"/>
            <a:srcRect/>
            <a:stretch>
              <a:fillRect l="-45011" t="-16666" r="-45011" b="-16666"/>
            </a:stretch>
          </a:blipFill>
          <a:ln w="28575" cap="flat" cmpd="sng" algn="ctr">
            <a:solidFill>
              <a:srgbClr val="2980D6"/>
            </a:solidFill>
            <a:prstDash val="solid"/>
            <a:miter lim="800000"/>
            <a:headEnd/>
            <a:tailEnd/>
          </a:ln>
          <a:effectLst/>
        </p:spPr>
      </p:pic>
      <p:pic>
        <p:nvPicPr>
          <p:cNvPr id="88" name="图片 87"/>
          <p:cNvPicPr>
            <a:picLocks noChangeAspect="1"/>
          </p:cNvPicPr>
          <p:nvPr/>
        </p:nvPicPr>
        <p:blipFill rotWithShape="1">
          <a:blip r:embed="rId3" cstate="print">
            <a:extLst>
              <a:ext uri="{28A0092B-C50C-407E-A947-70E740481C1C}">
                <a14:useLocalDpi xmlns:a14="http://schemas.microsoft.com/office/drawing/2010/main" val="0"/>
              </a:ext>
            </a:extLst>
          </a:blip>
          <a:srcRect t="12500" b="12500"/>
          <a:stretch>
            <a:fillRect/>
          </a:stretch>
        </p:blipFill>
        <p:spPr>
          <a:xfrm>
            <a:off x="5539792" y="4452376"/>
            <a:ext cx="1112415" cy="1112415"/>
          </a:xfrm>
          <a:prstGeom prst="ellipse">
            <a:avLst/>
          </a:prstGeom>
          <a:blipFill dpi="0" rotWithShape="1">
            <a:blip r:embed="rId4" cstate="print"/>
            <a:srcRect/>
            <a:stretch>
              <a:fillRect l="-45011" t="-16666" r="-45011" b="-16666"/>
            </a:stretch>
          </a:blipFill>
          <a:ln w="28575" cap="flat" cmpd="sng" algn="ctr">
            <a:solidFill>
              <a:srgbClr val="2980D6"/>
            </a:solidFill>
            <a:prstDash val="solid"/>
            <a:miter lim="800000"/>
            <a:headEnd/>
            <a:tailEnd/>
          </a:ln>
          <a:effectLst/>
        </p:spPr>
      </p:pic>
      <p:sp>
        <p:nvSpPr>
          <p:cNvPr id="89" name="椭圆 88"/>
          <p:cNvSpPr/>
          <p:nvPr/>
        </p:nvSpPr>
        <p:spPr>
          <a:xfrm>
            <a:off x="9069185" y="4438552"/>
            <a:ext cx="1126239" cy="1126239"/>
          </a:xfrm>
          <a:prstGeom prst="ellipse">
            <a:avLst/>
          </a:prstGeom>
          <a:blipFill dpi="0" rotWithShape="1">
            <a:blip r:embed="rId5" cstate="print"/>
            <a:srcRect/>
            <a:stretch>
              <a:fillRect l="-7002" r="-7002"/>
            </a:stretch>
          </a:blipFill>
          <a:ln w="28575" cap="flat" cmpd="sng" algn="ctr">
            <a:solidFill>
              <a:srgbClr val="2980D6"/>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6"/>
    </p:custData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22"/>
          <p:cNvSpPr/>
          <p:nvPr/>
        </p:nvSpPr>
        <p:spPr>
          <a:xfrm>
            <a:off x="373380" y="1143749"/>
            <a:ext cx="11365194" cy="5341165"/>
          </a:xfrm>
          <a:prstGeom prst="rect">
            <a:avLst/>
          </a:prstGeom>
          <a:solidFill>
            <a:schemeClr val="bg1"/>
          </a:solidFill>
          <a:ln>
            <a:noFill/>
          </a:ln>
          <a:effectLst>
            <a:outerShdw blurRad="11430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思源宋体 CN" panose="02020400000000000000" pitchFamily="18" charset="-122"/>
              <a:ea typeface="思源宋体 CN" panose="02020400000000000000" pitchFamily="18" charset="-122"/>
              <a:cs typeface="+mn-cs"/>
            </a:endParaRPr>
          </a:p>
        </p:txBody>
      </p:sp>
      <p:sp>
        <p:nvSpPr>
          <p:cNvPr id="41" name="矩形 40"/>
          <p:cNvSpPr/>
          <p:nvPr/>
        </p:nvSpPr>
        <p:spPr>
          <a:xfrm>
            <a:off x="0" y="6724891"/>
            <a:ext cx="12192000" cy="133109"/>
          </a:xfrm>
          <a:prstGeom prst="rect">
            <a:avLst/>
          </a:prstGeom>
          <a:solidFill>
            <a:srgbClr val="2980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nvGrpSpPr>
          <p:cNvPr id="39" name="组合 38"/>
          <p:cNvGrpSpPr/>
          <p:nvPr/>
        </p:nvGrpSpPr>
        <p:grpSpPr>
          <a:xfrm>
            <a:off x="-475301" y="264552"/>
            <a:ext cx="5593469" cy="523220"/>
            <a:chOff x="-475301" y="264552"/>
            <a:chExt cx="5593469" cy="523220"/>
          </a:xfrm>
        </p:grpSpPr>
        <p:sp>
          <p:nvSpPr>
            <p:cNvPr id="40" name="文本框 39"/>
            <p:cNvSpPr txBox="1"/>
            <p:nvPr/>
          </p:nvSpPr>
          <p:spPr>
            <a:xfrm>
              <a:off x="525244" y="264552"/>
              <a:ext cx="4592924" cy="523220"/>
            </a:xfrm>
            <a:prstGeom prst="rect">
              <a:avLst/>
            </a:prstGeom>
            <a:noFill/>
          </p:spPr>
          <p:txBody>
            <a:bodyPr wrap="none">
              <a:spAutoFit/>
            </a:bodyPr>
            <a:lstStyle/>
            <a:p>
              <a:pPr defTabSz="1289685">
                <a:defRPr/>
              </a:pPr>
              <a:r>
                <a:rPr lang="zh-CN" altLang="zh-CN" sz="2800" b="1" dirty="0">
                  <a:solidFill>
                    <a:prstClr val="black">
                      <a:lumMod val="95000"/>
                      <a:lumOff val="5000"/>
                    </a:prstClr>
                  </a:solidFill>
                  <a:latin typeface="Arial" panose="020B0604020202020204" pitchFamily="34" charset="0"/>
                  <a:ea typeface="思源宋体 CN SemiBold" panose="02020600000000000000" pitchFamily="18" charset="-122"/>
                  <a:cs typeface="Arial" panose="020B0604020202020204" pitchFamily="34" charset="0"/>
                </a:rPr>
                <a:t> 二、常见违纪行为处理方式</a:t>
              </a:r>
              <a:endParaRPr lang="zh-CN" altLang="zh-CN" sz="2800" b="1" dirty="0">
                <a:solidFill>
                  <a:prstClr val="black">
                    <a:lumMod val="95000"/>
                    <a:lumOff val="5000"/>
                  </a:prstClr>
                </a:solidFill>
                <a:latin typeface="Arial" panose="020B0604020202020204" pitchFamily="34" charset="0"/>
                <a:ea typeface="思源宋体 CN SemiBold" panose="02020600000000000000" pitchFamily="18" charset="-122"/>
                <a:cs typeface="Arial" panose="020B0604020202020204" pitchFamily="34" charset="0"/>
              </a:endParaRPr>
            </a:p>
          </p:txBody>
        </p:sp>
        <p:grpSp>
          <p:nvGrpSpPr>
            <p:cNvPr id="42" name="Group 9"/>
            <p:cNvGrpSpPr/>
            <p:nvPr/>
          </p:nvGrpSpPr>
          <p:grpSpPr>
            <a:xfrm>
              <a:off x="-475301" y="314436"/>
              <a:ext cx="962981" cy="423451"/>
              <a:chOff x="-533400" y="232331"/>
              <a:chExt cx="1914138" cy="568992"/>
            </a:xfrm>
          </p:grpSpPr>
          <p:sp>
            <p:nvSpPr>
              <p:cNvPr id="43" name="矩形: 圆角 42"/>
              <p:cNvSpPr/>
              <p:nvPr/>
            </p:nvSpPr>
            <p:spPr>
              <a:xfrm>
                <a:off x="-533400" y="232331"/>
                <a:ext cx="1914138" cy="568992"/>
              </a:xfrm>
              <a:prstGeom prst="roundRect">
                <a:avLst>
                  <a:gd name="adj" fmla="val 50000"/>
                </a:avLst>
              </a:prstGeom>
              <a:solidFill>
                <a:schemeClr val="bg1"/>
              </a:solidFill>
              <a:ln>
                <a:noFill/>
              </a:ln>
              <a:effectLst>
                <a:outerShdw blurRad="228600" algn="ctr" rotWithShape="0">
                  <a:srgbClr val="1168CA">
                    <a:alpha val="26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4" name="矩形: 圆角 43"/>
              <p:cNvSpPr/>
              <p:nvPr/>
            </p:nvSpPr>
            <p:spPr>
              <a:xfrm>
                <a:off x="-282048" y="276107"/>
                <a:ext cx="1619605" cy="481440"/>
              </a:xfrm>
              <a:prstGeom prst="roundRect">
                <a:avLst>
                  <a:gd name="adj" fmla="val 50000"/>
                </a:avLst>
              </a:prstGeom>
              <a:gradFill flip="none" rotWithShape="1">
                <a:gsLst>
                  <a:gs pos="0">
                    <a:srgbClr val="4198E1"/>
                  </a:gs>
                  <a:gs pos="100000">
                    <a:srgbClr val="1168CA"/>
                  </a:gs>
                </a:gsLst>
                <a:lin ang="8100000" scaled="1"/>
                <a:tileRect/>
              </a:gradFill>
              <a:ln>
                <a:noFill/>
              </a:ln>
              <a:effectLst>
                <a:outerShdw blurRad="228600" algn="ctr" rotWithShape="0">
                  <a:srgbClr val="1168CA">
                    <a:alpha val="26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sp>
        <p:nvSpPr>
          <p:cNvPr id="22" name="文本框 21"/>
          <p:cNvSpPr txBox="1"/>
          <p:nvPr/>
        </p:nvSpPr>
        <p:spPr>
          <a:xfrm>
            <a:off x="685800" y="2072222"/>
            <a:ext cx="5623560" cy="3095399"/>
          </a:xfrm>
          <a:prstGeom prst="rect">
            <a:avLst/>
          </a:prstGeom>
          <a:noFill/>
        </p:spPr>
        <p:txBody>
          <a:bodyPr wrap="square">
            <a:spAutoFit/>
          </a:bodyPr>
          <a:lstStyle/>
          <a:p>
            <a:pPr indent="401320" algn="just">
              <a:lnSpc>
                <a:spcPct val="150000"/>
              </a:lnSpc>
            </a:pPr>
            <a:r>
              <a:rPr lang="zh-CN" altLang="zh-CN" b="1" kern="100" dirty="0">
                <a:solidFill>
                  <a:srgbClr val="2980D6"/>
                </a:solidFill>
                <a:latin typeface="Arial" panose="020B0604020202020204" pitchFamily="34" charset="0"/>
                <a:ea typeface="微软雅黑" panose="020B0503020204020204" pitchFamily="34" charset="-122"/>
                <a:cs typeface="Arial" panose="020B0604020202020204" pitchFamily="34" charset="0"/>
              </a:rPr>
              <a:t>（一）关于“使用禁止携带的通讯设备或者具有计算、存储功能电子设备”的记录：</a:t>
            </a:r>
            <a:endParaRPr lang="zh-CN" altLang="zh-CN" b="1" kern="100" dirty="0">
              <a:solidFill>
                <a:srgbClr val="2980D6"/>
              </a:solidFill>
              <a:latin typeface="Arial" panose="020B0604020202020204" pitchFamily="34" charset="0"/>
              <a:ea typeface="微软雅黑" panose="020B0503020204020204" pitchFamily="34" charset="-122"/>
              <a:cs typeface="Arial" panose="020B0604020202020204" pitchFamily="34" charset="0"/>
            </a:endParaRPr>
          </a:p>
          <a:p>
            <a:pPr indent="398145" algn="just">
              <a:lnSpc>
                <a:spcPct val="150000"/>
              </a:lnSpc>
            </a:pPr>
            <a:r>
              <a:rPr lang="zh-CN" altLang="zh-CN" sz="1600" kern="100" dirty="0">
                <a:solidFill>
                  <a:prstClr val="black"/>
                </a:solidFill>
                <a:latin typeface="Arial" panose="020B0604020202020204" pitchFamily="34" charset="0"/>
                <a:ea typeface="微软雅黑" panose="020B0503020204020204" pitchFamily="34" charset="-122"/>
                <a:cs typeface="Arial" panose="020B0604020202020204" pitchFamily="34" charset="0"/>
              </a:rPr>
              <a:t>考试期间，考生携带通讯设备（如手机、智能手表、智能手环、蓝牙耳机）或者具有计算、存储功能电子设备且未放在考场指定位置时，借助设备进行联络（接打电话）、阅读、接收、处理或发送信息等操作或设备内存有考试相关信息的，按“使用”记录；设备铃音响、振动等其他情形，一般按“未使用”记录。</a:t>
            </a:r>
            <a:endParaRPr lang="zh-CN" altLang="zh-CN" sz="1600" kern="100" dirty="0">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grpSp>
        <p:nvGrpSpPr>
          <p:cNvPr id="28" name="组合 27"/>
          <p:cNvGrpSpPr/>
          <p:nvPr/>
        </p:nvGrpSpPr>
        <p:grpSpPr>
          <a:xfrm>
            <a:off x="7203441" y="1609091"/>
            <a:ext cx="3942079" cy="3802690"/>
            <a:chOff x="7203441" y="1609091"/>
            <a:chExt cx="3942079" cy="3802690"/>
          </a:xfrm>
        </p:grpSpPr>
        <p:sp>
          <p:nvSpPr>
            <p:cNvPr id="29" name="íṥḻiḓé"/>
            <p:cNvSpPr/>
            <p:nvPr/>
          </p:nvSpPr>
          <p:spPr>
            <a:xfrm>
              <a:off x="7680064" y="1785131"/>
              <a:ext cx="3465456" cy="3465452"/>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椭圆 29"/>
            <p:cNvSpPr/>
            <p:nvPr/>
          </p:nvSpPr>
          <p:spPr>
            <a:xfrm>
              <a:off x="10573711" y="1609091"/>
              <a:ext cx="402589" cy="402589"/>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spc="-150" dirty="0"/>
            </a:p>
          </p:txBody>
        </p:sp>
        <p:sp>
          <p:nvSpPr>
            <p:cNvPr id="31" name="椭圆 30"/>
            <p:cNvSpPr/>
            <p:nvPr/>
          </p:nvSpPr>
          <p:spPr>
            <a:xfrm>
              <a:off x="7203441" y="4700581"/>
              <a:ext cx="711200" cy="71120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spc="-150" dirty="0"/>
            </a:p>
          </p:txBody>
        </p:sp>
      </p:grpSp>
      <p:pic>
        <p:nvPicPr>
          <p:cNvPr id="1026" name="Picture 2"/>
          <p:cNvPicPr>
            <a:picLocks noChangeAspect="1" noChangeArrowheads="1"/>
          </p:cNvPicPr>
          <p:nvPr/>
        </p:nvPicPr>
        <p:blipFill rotWithShape="1">
          <a:blip r:embed="rId1">
            <a:extLst>
              <a:ext uri="{28A0092B-C50C-407E-A947-70E740481C1C}">
                <a14:useLocalDpi xmlns:a14="http://schemas.microsoft.com/office/drawing/2010/main" val="0"/>
              </a:ext>
            </a:extLst>
          </a:blip>
          <a:srcRect l="16700" r="16700"/>
          <a:stretch>
            <a:fillRect/>
          </a:stretch>
        </p:blipFill>
        <p:spPr bwMode="auto">
          <a:xfrm>
            <a:off x="7826879" y="1931944"/>
            <a:ext cx="3171825" cy="3171825"/>
          </a:xfrm>
          <a:prstGeom prst="ellipse">
            <a:avLst/>
          </a:prstGeom>
          <a:noFill/>
          <a:extLst>
            <a:ext uri="{909E8E84-426E-40DD-AFC4-6F175D3DCCD1}">
              <a14:hiddenFill xmlns:a14="http://schemas.microsoft.com/office/drawing/2010/main">
                <a:solidFill>
                  <a:srgbClr val="FFFFFF"/>
                </a:solidFill>
              </a14:hiddenFill>
            </a:ext>
          </a:extLst>
        </p:spPr>
      </p:pic>
    </p:spTree>
    <p:custDataLst>
      <p:tags r:id="rId2"/>
    </p:custData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22"/>
          <p:cNvSpPr/>
          <p:nvPr/>
        </p:nvSpPr>
        <p:spPr>
          <a:xfrm>
            <a:off x="373380" y="1143749"/>
            <a:ext cx="11365194" cy="5341165"/>
          </a:xfrm>
          <a:prstGeom prst="rect">
            <a:avLst/>
          </a:prstGeom>
          <a:solidFill>
            <a:schemeClr val="bg1"/>
          </a:solidFill>
          <a:ln>
            <a:noFill/>
          </a:ln>
          <a:effectLst>
            <a:outerShdw blurRad="11430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思源宋体 CN" panose="02020400000000000000" pitchFamily="18" charset="-122"/>
              <a:ea typeface="思源宋体 CN" panose="02020400000000000000" pitchFamily="18" charset="-122"/>
              <a:cs typeface="+mn-cs"/>
            </a:endParaRPr>
          </a:p>
        </p:txBody>
      </p:sp>
      <p:sp>
        <p:nvSpPr>
          <p:cNvPr id="41" name="矩形 40"/>
          <p:cNvSpPr/>
          <p:nvPr/>
        </p:nvSpPr>
        <p:spPr>
          <a:xfrm>
            <a:off x="0" y="6724891"/>
            <a:ext cx="12192000" cy="133109"/>
          </a:xfrm>
          <a:prstGeom prst="rect">
            <a:avLst/>
          </a:prstGeom>
          <a:solidFill>
            <a:srgbClr val="2980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nvGrpSpPr>
          <p:cNvPr id="39" name="组合 38"/>
          <p:cNvGrpSpPr/>
          <p:nvPr/>
        </p:nvGrpSpPr>
        <p:grpSpPr>
          <a:xfrm>
            <a:off x="-475301" y="264552"/>
            <a:ext cx="5593469" cy="523220"/>
            <a:chOff x="-475301" y="264552"/>
            <a:chExt cx="5593469" cy="523220"/>
          </a:xfrm>
        </p:grpSpPr>
        <p:sp>
          <p:nvSpPr>
            <p:cNvPr id="40" name="文本框 39"/>
            <p:cNvSpPr txBox="1"/>
            <p:nvPr/>
          </p:nvSpPr>
          <p:spPr>
            <a:xfrm>
              <a:off x="525244" y="264552"/>
              <a:ext cx="4592924" cy="523220"/>
            </a:xfrm>
            <a:prstGeom prst="rect">
              <a:avLst/>
            </a:prstGeom>
            <a:noFill/>
          </p:spPr>
          <p:txBody>
            <a:bodyPr wrap="none">
              <a:spAutoFit/>
            </a:bodyPr>
            <a:lstStyle/>
            <a:p>
              <a:pPr defTabSz="1289685">
                <a:defRPr/>
              </a:pPr>
              <a:r>
                <a:rPr lang="zh-CN" altLang="zh-CN" sz="2800" b="1" dirty="0">
                  <a:solidFill>
                    <a:prstClr val="black">
                      <a:lumMod val="95000"/>
                      <a:lumOff val="5000"/>
                    </a:prstClr>
                  </a:solidFill>
                  <a:latin typeface="Arial" panose="020B0604020202020204" pitchFamily="34" charset="0"/>
                  <a:ea typeface="思源宋体 CN SemiBold" panose="02020600000000000000" pitchFamily="18" charset="-122"/>
                  <a:cs typeface="Arial" panose="020B0604020202020204" pitchFamily="34" charset="0"/>
                </a:rPr>
                <a:t> 二、常见违纪行为处理方式</a:t>
              </a:r>
              <a:endParaRPr lang="zh-CN" altLang="zh-CN" sz="2800" b="1" dirty="0">
                <a:solidFill>
                  <a:prstClr val="black">
                    <a:lumMod val="95000"/>
                    <a:lumOff val="5000"/>
                  </a:prstClr>
                </a:solidFill>
                <a:latin typeface="Arial" panose="020B0604020202020204" pitchFamily="34" charset="0"/>
                <a:ea typeface="思源宋体 CN SemiBold" panose="02020600000000000000" pitchFamily="18" charset="-122"/>
                <a:cs typeface="Arial" panose="020B0604020202020204" pitchFamily="34" charset="0"/>
              </a:endParaRPr>
            </a:p>
          </p:txBody>
        </p:sp>
        <p:grpSp>
          <p:nvGrpSpPr>
            <p:cNvPr id="42" name="Group 9"/>
            <p:cNvGrpSpPr/>
            <p:nvPr/>
          </p:nvGrpSpPr>
          <p:grpSpPr>
            <a:xfrm>
              <a:off x="-475301" y="314436"/>
              <a:ext cx="962981" cy="423451"/>
              <a:chOff x="-533400" y="232331"/>
              <a:chExt cx="1914138" cy="568992"/>
            </a:xfrm>
          </p:grpSpPr>
          <p:sp>
            <p:nvSpPr>
              <p:cNvPr id="43" name="矩形: 圆角 42"/>
              <p:cNvSpPr/>
              <p:nvPr/>
            </p:nvSpPr>
            <p:spPr>
              <a:xfrm>
                <a:off x="-533400" y="232331"/>
                <a:ext cx="1914138" cy="568992"/>
              </a:xfrm>
              <a:prstGeom prst="roundRect">
                <a:avLst>
                  <a:gd name="adj" fmla="val 50000"/>
                </a:avLst>
              </a:prstGeom>
              <a:solidFill>
                <a:schemeClr val="bg1"/>
              </a:solidFill>
              <a:ln>
                <a:noFill/>
              </a:ln>
              <a:effectLst>
                <a:outerShdw blurRad="228600" algn="ctr" rotWithShape="0">
                  <a:srgbClr val="1168CA">
                    <a:alpha val="26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4" name="矩形: 圆角 43"/>
              <p:cNvSpPr/>
              <p:nvPr/>
            </p:nvSpPr>
            <p:spPr>
              <a:xfrm>
                <a:off x="-282048" y="276107"/>
                <a:ext cx="1619605" cy="481440"/>
              </a:xfrm>
              <a:prstGeom prst="roundRect">
                <a:avLst>
                  <a:gd name="adj" fmla="val 50000"/>
                </a:avLst>
              </a:prstGeom>
              <a:gradFill flip="none" rotWithShape="1">
                <a:gsLst>
                  <a:gs pos="0">
                    <a:srgbClr val="4198E1"/>
                  </a:gs>
                  <a:gs pos="100000">
                    <a:srgbClr val="1168CA"/>
                  </a:gs>
                </a:gsLst>
                <a:lin ang="8100000" scaled="1"/>
                <a:tileRect/>
              </a:gradFill>
              <a:ln>
                <a:noFill/>
              </a:ln>
              <a:effectLst>
                <a:outerShdw blurRad="228600" algn="ctr" rotWithShape="0">
                  <a:srgbClr val="1168CA">
                    <a:alpha val="26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sp>
        <p:nvSpPr>
          <p:cNvPr id="22" name="文本框 21"/>
          <p:cNvSpPr txBox="1"/>
          <p:nvPr/>
        </p:nvSpPr>
        <p:spPr>
          <a:xfrm>
            <a:off x="685800" y="2072222"/>
            <a:ext cx="5623560" cy="3787896"/>
          </a:xfrm>
          <a:prstGeom prst="rect">
            <a:avLst/>
          </a:prstGeom>
          <a:noFill/>
        </p:spPr>
        <p:txBody>
          <a:bodyPr wrap="square">
            <a:spAutoFit/>
          </a:bodyPr>
          <a:lstStyle/>
          <a:p>
            <a:pPr indent="406400" algn="just">
              <a:lnSpc>
                <a:spcPct val="150000"/>
              </a:lnSpc>
            </a:pPr>
            <a:r>
              <a:rPr lang="zh-CN" altLang="zh-CN" b="1" kern="100" dirty="0">
                <a:solidFill>
                  <a:srgbClr val="2980D6"/>
                </a:solidFill>
                <a:latin typeface="Arial" panose="020B0604020202020204" pitchFamily="34" charset="0"/>
                <a:ea typeface="微软雅黑" panose="020B0503020204020204" pitchFamily="34" charset="-122"/>
                <a:cs typeface="Arial" panose="020B0604020202020204" pitchFamily="34" charset="0"/>
              </a:rPr>
              <a:t>（二）关于“未在指定座位参加考试”的记录：</a:t>
            </a:r>
            <a:endParaRPr lang="zh-CN" altLang="zh-CN" b="1" kern="100" dirty="0">
              <a:solidFill>
                <a:srgbClr val="2980D6"/>
              </a:solidFill>
              <a:latin typeface="Arial" panose="020B0604020202020204" pitchFamily="34" charset="0"/>
              <a:ea typeface="微软雅黑" panose="020B0503020204020204" pitchFamily="34" charset="-122"/>
              <a:cs typeface="Arial" panose="020B0604020202020204" pitchFamily="34" charset="0"/>
            </a:endParaRPr>
          </a:p>
          <a:p>
            <a:pPr indent="406400" algn="just">
              <a:lnSpc>
                <a:spcPct val="150000"/>
              </a:lnSpc>
            </a:pPr>
            <a:r>
              <a:rPr lang="zh-CN" altLang="zh-CN" sz="1600" kern="100" dirty="0">
                <a:solidFill>
                  <a:prstClr val="black"/>
                </a:solidFill>
                <a:latin typeface="Arial" panose="020B0604020202020204" pitchFamily="34" charset="0"/>
                <a:ea typeface="微软雅黑" panose="020B0503020204020204" pitchFamily="34" charset="-122"/>
                <a:cs typeface="Arial" panose="020B0604020202020204" pitchFamily="34" charset="0"/>
              </a:rPr>
              <a:t>由监考员发现考生坐错座位等情形，原则上按违规违纪行为对待。只有两种“未在指定座位参加考试”的情形可不按违规违纪行为对待：①考试开始前，工作人员发现或考生主动提出的坐错座位，经主考同意继续考试的；②在考试开始信号发出后</a:t>
            </a:r>
            <a:r>
              <a:rPr lang="en-US" altLang="zh-CN" sz="1600" kern="100" dirty="0">
                <a:solidFill>
                  <a:prstClr val="black"/>
                </a:solidFill>
                <a:latin typeface="Arial" panose="020B0604020202020204" pitchFamily="34" charset="0"/>
                <a:ea typeface="微软雅黑" panose="020B0503020204020204" pitchFamily="34" charset="-122"/>
                <a:cs typeface="Arial" panose="020B0604020202020204" pitchFamily="34" charset="0"/>
              </a:rPr>
              <a:t>30</a:t>
            </a:r>
            <a:r>
              <a:rPr lang="zh-CN" altLang="zh-CN" sz="1600" kern="100" dirty="0">
                <a:solidFill>
                  <a:prstClr val="black"/>
                </a:solidFill>
                <a:latin typeface="Arial" panose="020B0604020202020204" pitchFamily="34" charset="0"/>
                <a:ea typeface="微软雅黑" panose="020B0503020204020204" pitchFamily="34" charset="-122"/>
                <a:cs typeface="Arial" panose="020B0604020202020204" pitchFamily="34" charset="0"/>
              </a:rPr>
              <a:t>分钟内，考生主动提出坐错了座位，且经主考同意继续考试的。</a:t>
            </a:r>
            <a:endParaRPr lang="zh-CN" altLang="zh-CN" sz="1600" kern="100" dirty="0">
              <a:solidFill>
                <a:prstClr val="black"/>
              </a:solidFill>
              <a:latin typeface="Arial" panose="020B0604020202020204" pitchFamily="34" charset="0"/>
              <a:ea typeface="微软雅黑" panose="020B0503020204020204" pitchFamily="34" charset="-122"/>
              <a:cs typeface="Arial" panose="020B0604020202020204" pitchFamily="34" charset="0"/>
            </a:endParaRPr>
          </a:p>
          <a:p>
            <a:pPr indent="406400" algn="just">
              <a:lnSpc>
                <a:spcPct val="150000"/>
              </a:lnSpc>
            </a:pPr>
            <a:r>
              <a:rPr lang="zh-CN" altLang="zh-CN" sz="1600" kern="100" dirty="0">
                <a:solidFill>
                  <a:prstClr val="black"/>
                </a:solidFill>
                <a:latin typeface="Arial" panose="020B0604020202020204" pitchFamily="34" charset="0"/>
                <a:ea typeface="微软雅黑" panose="020B0503020204020204" pitchFamily="34" charset="-122"/>
                <a:cs typeface="Arial" panose="020B0604020202020204" pitchFamily="34" charset="0"/>
              </a:rPr>
              <a:t>工作人员在记录考生“未在指定座位参加考试”时，应特别注明何时发现、由谁发现、考生继续考试是否经过主考同意等关键信息。</a:t>
            </a:r>
            <a:endParaRPr lang="zh-CN" altLang="zh-CN" sz="1600" kern="100" dirty="0">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grpSp>
        <p:nvGrpSpPr>
          <p:cNvPr id="28" name="组合 27"/>
          <p:cNvGrpSpPr/>
          <p:nvPr/>
        </p:nvGrpSpPr>
        <p:grpSpPr>
          <a:xfrm>
            <a:off x="7203441" y="1609091"/>
            <a:ext cx="3942079" cy="3802690"/>
            <a:chOff x="7203441" y="1609091"/>
            <a:chExt cx="3942079" cy="3802690"/>
          </a:xfrm>
        </p:grpSpPr>
        <p:sp>
          <p:nvSpPr>
            <p:cNvPr id="29" name="íṥḻiḓé"/>
            <p:cNvSpPr/>
            <p:nvPr/>
          </p:nvSpPr>
          <p:spPr>
            <a:xfrm>
              <a:off x="7680064" y="1785131"/>
              <a:ext cx="3465456" cy="3465452"/>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椭圆 29"/>
            <p:cNvSpPr/>
            <p:nvPr/>
          </p:nvSpPr>
          <p:spPr>
            <a:xfrm>
              <a:off x="10573711" y="1609091"/>
              <a:ext cx="402589" cy="402589"/>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spc="-150" dirty="0"/>
            </a:p>
          </p:txBody>
        </p:sp>
        <p:sp>
          <p:nvSpPr>
            <p:cNvPr id="31" name="椭圆 30"/>
            <p:cNvSpPr/>
            <p:nvPr/>
          </p:nvSpPr>
          <p:spPr>
            <a:xfrm>
              <a:off x="7203441" y="4700581"/>
              <a:ext cx="711200" cy="71120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spc="-150" dirty="0"/>
            </a:p>
          </p:txBody>
        </p:sp>
      </p:grpSp>
      <p:pic>
        <p:nvPicPr>
          <p:cNvPr id="1026" name="Picture 2"/>
          <p:cNvPicPr>
            <a:picLocks noChangeAspect="1" noChangeArrowheads="1"/>
          </p:cNvPicPr>
          <p:nvPr/>
        </p:nvPicPr>
        <p:blipFill rotWithShape="1">
          <a:blip r:embed="rId1">
            <a:extLst>
              <a:ext uri="{28A0092B-C50C-407E-A947-70E740481C1C}">
                <a14:useLocalDpi xmlns:a14="http://schemas.microsoft.com/office/drawing/2010/main" val="0"/>
              </a:ext>
            </a:extLst>
          </a:blip>
          <a:srcRect l="16700" r="16700"/>
          <a:stretch>
            <a:fillRect/>
          </a:stretch>
        </p:blipFill>
        <p:spPr bwMode="auto">
          <a:xfrm>
            <a:off x="7826879" y="1931944"/>
            <a:ext cx="3171825" cy="3171825"/>
          </a:xfrm>
          <a:prstGeom prst="ellipse">
            <a:avLst/>
          </a:prstGeom>
          <a:noFill/>
          <a:extLst>
            <a:ext uri="{909E8E84-426E-40DD-AFC4-6F175D3DCCD1}">
              <a14:hiddenFill xmlns:a14="http://schemas.microsoft.com/office/drawing/2010/main">
                <a:solidFill>
                  <a:srgbClr val="FFFFFF"/>
                </a:solidFill>
              </a14:hiddenFill>
            </a:ext>
          </a:extLst>
        </p:spPr>
      </p:pic>
      <p:pic>
        <p:nvPicPr>
          <p:cNvPr id="3" name="图片 2"/>
          <p:cNvPicPr>
            <a:picLocks noChangeAspect="1"/>
          </p:cNvPicPr>
          <p:nvPr/>
        </p:nvPicPr>
        <p:blipFill rotWithShape="1">
          <a:blip r:embed="rId2" cstate="print">
            <a:extLst>
              <a:ext uri="{28A0092B-C50C-407E-A947-70E740481C1C}">
                <a14:useLocalDpi xmlns:a14="http://schemas.microsoft.com/office/drawing/2010/main" val="0"/>
              </a:ext>
            </a:extLst>
          </a:blip>
          <a:srcRect l="17120" r="17120"/>
          <a:stretch>
            <a:fillRect/>
          </a:stretch>
        </p:blipFill>
        <p:spPr>
          <a:xfrm>
            <a:off x="7791698" y="1931944"/>
            <a:ext cx="3242185" cy="3242185"/>
          </a:xfrm>
          <a:prstGeom prst="ellipse">
            <a:avLst/>
          </a:prstGeom>
        </p:spPr>
      </p:pic>
    </p:spTree>
    <p:custDataLst>
      <p:tags r:id="rId3"/>
    </p:custData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22"/>
          <p:cNvSpPr/>
          <p:nvPr/>
        </p:nvSpPr>
        <p:spPr>
          <a:xfrm>
            <a:off x="373380" y="1143749"/>
            <a:ext cx="11365194" cy="5341165"/>
          </a:xfrm>
          <a:prstGeom prst="rect">
            <a:avLst/>
          </a:prstGeom>
          <a:solidFill>
            <a:schemeClr val="bg1"/>
          </a:solidFill>
          <a:ln>
            <a:noFill/>
          </a:ln>
          <a:effectLst>
            <a:outerShdw blurRad="11430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思源宋体 CN" panose="02020400000000000000" pitchFamily="18" charset="-122"/>
              <a:ea typeface="思源宋体 CN" panose="02020400000000000000" pitchFamily="18" charset="-122"/>
              <a:cs typeface="+mn-cs"/>
            </a:endParaRPr>
          </a:p>
        </p:txBody>
      </p:sp>
      <p:sp>
        <p:nvSpPr>
          <p:cNvPr id="41" name="矩形 40"/>
          <p:cNvSpPr/>
          <p:nvPr/>
        </p:nvSpPr>
        <p:spPr>
          <a:xfrm>
            <a:off x="0" y="6724891"/>
            <a:ext cx="12192000" cy="133109"/>
          </a:xfrm>
          <a:prstGeom prst="rect">
            <a:avLst/>
          </a:prstGeom>
          <a:solidFill>
            <a:srgbClr val="2980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nvGrpSpPr>
          <p:cNvPr id="39" name="组合 38"/>
          <p:cNvGrpSpPr/>
          <p:nvPr/>
        </p:nvGrpSpPr>
        <p:grpSpPr>
          <a:xfrm>
            <a:off x="-475301" y="264552"/>
            <a:ext cx="5593469" cy="523220"/>
            <a:chOff x="-475301" y="264552"/>
            <a:chExt cx="5593469" cy="523220"/>
          </a:xfrm>
        </p:grpSpPr>
        <p:sp>
          <p:nvSpPr>
            <p:cNvPr id="40" name="文本框 39"/>
            <p:cNvSpPr txBox="1"/>
            <p:nvPr/>
          </p:nvSpPr>
          <p:spPr>
            <a:xfrm>
              <a:off x="525244" y="264552"/>
              <a:ext cx="4592924" cy="523220"/>
            </a:xfrm>
            <a:prstGeom prst="rect">
              <a:avLst/>
            </a:prstGeom>
            <a:noFill/>
          </p:spPr>
          <p:txBody>
            <a:bodyPr wrap="none">
              <a:spAutoFit/>
            </a:bodyPr>
            <a:lstStyle/>
            <a:p>
              <a:pPr defTabSz="1289685">
                <a:defRPr/>
              </a:pPr>
              <a:r>
                <a:rPr lang="zh-CN" altLang="zh-CN" sz="2800" b="1" dirty="0">
                  <a:solidFill>
                    <a:prstClr val="black">
                      <a:lumMod val="95000"/>
                      <a:lumOff val="5000"/>
                    </a:prstClr>
                  </a:solidFill>
                  <a:latin typeface="Arial" panose="020B0604020202020204" pitchFamily="34" charset="0"/>
                  <a:ea typeface="思源宋体 CN SemiBold" panose="02020600000000000000" pitchFamily="18" charset="-122"/>
                  <a:cs typeface="Arial" panose="020B0604020202020204" pitchFamily="34" charset="0"/>
                </a:rPr>
                <a:t> 二、常见违纪行为处理方式</a:t>
              </a:r>
              <a:endParaRPr lang="zh-CN" altLang="zh-CN" sz="2800" b="1" dirty="0">
                <a:solidFill>
                  <a:prstClr val="black">
                    <a:lumMod val="95000"/>
                    <a:lumOff val="5000"/>
                  </a:prstClr>
                </a:solidFill>
                <a:latin typeface="Arial" panose="020B0604020202020204" pitchFamily="34" charset="0"/>
                <a:ea typeface="思源宋体 CN SemiBold" panose="02020600000000000000" pitchFamily="18" charset="-122"/>
                <a:cs typeface="Arial" panose="020B0604020202020204" pitchFamily="34" charset="0"/>
              </a:endParaRPr>
            </a:p>
          </p:txBody>
        </p:sp>
        <p:grpSp>
          <p:nvGrpSpPr>
            <p:cNvPr id="42" name="Group 9"/>
            <p:cNvGrpSpPr/>
            <p:nvPr/>
          </p:nvGrpSpPr>
          <p:grpSpPr>
            <a:xfrm>
              <a:off x="-475301" y="314436"/>
              <a:ext cx="962981" cy="423451"/>
              <a:chOff x="-533400" y="232331"/>
              <a:chExt cx="1914138" cy="568992"/>
            </a:xfrm>
          </p:grpSpPr>
          <p:sp>
            <p:nvSpPr>
              <p:cNvPr id="43" name="矩形: 圆角 42"/>
              <p:cNvSpPr/>
              <p:nvPr/>
            </p:nvSpPr>
            <p:spPr>
              <a:xfrm>
                <a:off x="-533400" y="232331"/>
                <a:ext cx="1914138" cy="568992"/>
              </a:xfrm>
              <a:prstGeom prst="roundRect">
                <a:avLst>
                  <a:gd name="adj" fmla="val 50000"/>
                </a:avLst>
              </a:prstGeom>
              <a:solidFill>
                <a:schemeClr val="bg1"/>
              </a:solidFill>
              <a:ln>
                <a:noFill/>
              </a:ln>
              <a:effectLst>
                <a:outerShdw blurRad="228600" algn="ctr" rotWithShape="0">
                  <a:srgbClr val="1168CA">
                    <a:alpha val="26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4" name="矩形: 圆角 43"/>
              <p:cNvSpPr/>
              <p:nvPr/>
            </p:nvSpPr>
            <p:spPr>
              <a:xfrm>
                <a:off x="-282048" y="276107"/>
                <a:ext cx="1619605" cy="481440"/>
              </a:xfrm>
              <a:prstGeom prst="roundRect">
                <a:avLst>
                  <a:gd name="adj" fmla="val 50000"/>
                </a:avLst>
              </a:prstGeom>
              <a:gradFill flip="none" rotWithShape="1">
                <a:gsLst>
                  <a:gs pos="0">
                    <a:srgbClr val="4198E1"/>
                  </a:gs>
                  <a:gs pos="100000">
                    <a:srgbClr val="1168CA"/>
                  </a:gs>
                </a:gsLst>
                <a:lin ang="8100000" scaled="1"/>
                <a:tileRect/>
              </a:gradFill>
              <a:ln>
                <a:noFill/>
              </a:ln>
              <a:effectLst>
                <a:outerShdw blurRad="228600" algn="ctr" rotWithShape="0">
                  <a:srgbClr val="1168CA">
                    <a:alpha val="26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sp>
        <p:nvSpPr>
          <p:cNvPr id="22" name="文本框 21"/>
          <p:cNvSpPr txBox="1"/>
          <p:nvPr/>
        </p:nvSpPr>
        <p:spPr>
          <a:xfrm>
            <a:off x="685800" y="2072222"/>
            <a:ext cx="5623560" cy="2310569"/>
          </a:xfrm>
          <a:prstGeom prst="rect">
            <a:avLst/>
          </a:prstGeom>
          <a:noFill/>
        </p:spPr>
        <p:txBody>
          <a:bodyPr wrap="square">
            <a:spAutoFit/>
          </a:bodyPr>
          <a:lstStyle/>
          <a:p>
            <a:pPr indent="406400" algn="just">
              <a:lnSpc>
                <a:spcPct val="150000"/>
              </a:lnSpc>
            </a:pPr>
            <a:r>
              <a:rPr lang="zh-CN" altLang="zh-CN" b="1" kern="100" dirty="0">
                <a:solidFill>
                  <a:srgbClr val="2980D6"/>
                </a:solidFill>
                <a:latin typeface="Arial" panose="020B0604020202020204" pitchFamily="34" charset="0"/>
                <a:ea typeface="微软雅黑" panose="020B0503020204020204" pitchFamily="34" charset="-122"/>
                <a:cs typeface="Arial" panose="020B0604020202020204" pitchFamily="34" charset="0"/>
              </a:rPr>
              <a:t>（三）关于“经提醒”的理解和相应记录要求：</a:t>
            </a:r>
            <a:endParaRPr lang="zh-CN" altLang="zh-CN" b="1" kern="100" dirty="0">
              <a:solidFill>
                <a:srgbClr val="2980D6"/>
              </a:solidFill>
              <a:latin typeface="Arial" panose="020B0604020202020204" pitchFamily="34" charset="0"/>
              <a:ea typeface="微软雅黑" panose="020B0503020204020204" pitchFamily="34" charset="-122"/>
              <a:cs typeface="Arial" panose="020B0604020202020204" pitchFamily="34" charset="0"/>
            </a:endParaRPr>
          </a:p>
          <a:p>
            <a:pPr indent="406400" algn="just">
              <a:lnSpc>
                <a:spcPct val="150000"/>
              </a:lnSpc>
            </a:pPr>
            <a:r>
              <a:rPr lang="zh-CN" altLang="zh-CN" sz="1600" kern="100" dirty="0">
                <a:solidFill>
                  <a:prstClr val="black"/>
                </a:solidFill>
                <a:latin typeface="Arial" panose="020B0604020202020204" pitchFamily="34" charset="0"/>
                <a:ea typeface="微软雅黑" panose="020B0503020204020204" pitchFamily="34" charset="-122"/>
                <a:cs typeface="Arial" panose="020B0604020202020204" pitchFamily="34" charset="0"/>
              </a:rPr>
              <a:t>考试期间的提醒方式包括：考场中醒目位置（如黑板上）的特别提示、宣读的考场规则和相关规定内容、监考员向特定考生提出口头警告等。</a:t>
            </a:r>
            <a:endParaRPr lang="zh-CN" altLang="zh-CN" sz="1600" kern="100" dirty="0">
              <a:solidFill>
                <a:prstClr val="black"/>
              </a:solidFill>
              <a:latin typeface="Arial" panose="020B0604020202020204" pitchFamily="34" charset="0"/>
              <a:ea typeface="微软雅黑" panose="020B0503020204020204" pitchFamily="34" charset="-122"/>
              <a:cs typeface="Arial" panose="020B0604020202020204" pitchFamily="34" charset="0"/>
            </a:endParaRPr>
          </a:p>
          <a:p>
            <a:pPr indent="406400" algn="just">
              <a:lnSpc>
                <a:spcPct val="150000"/>
              </a:lnSpc>
            </a:pPr>
            <a:r>
              <a:rPr lang="zh-CN" altLang="zh-CN" sz="1600" kern="100" dirty="0">
                <a:solidFill>
                  <a:prstClr val="black"/>
                </a:solidFill>
                <a:latin typeface="Arial" panose="020B0604020202020204" pitchFamily="34" charset="0"/>
                <a:ea typeface="微软雅黑" panose="020B0503020204020204" pitchFamily="34" charset="-122"/>
                <a:cs typeface="Arial" panose="020B0604020202020204" pitchFamily="34" charset="0"/>
              </a:rPr>
              <a:t>对于考场中“经提醒已改正”的考生行为，须明确记录“经提醒已改正”。</a:t>
            </a:r>
            <a:endParaRPr lang="zh-CN" altLang="zh-CN" sz="1600" kern="100" dirty="0">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grpSp>
        <p:nvGrpSpPr>
          <p:cNvPr id="28" name="组合 27"/>
          <p:cNvGrpSpPr/>
          <p:nvPr/>
        </p:nvGrpSpPr>
        <p:grpSpPr>
          <a:xfrm>
            <a:off x="7203441" y="1609091"/>
            <a:ext cx="3942079" cy="3802690"/>
            <a:chOff x="7203441" y="1609091"/>
            <a:chExt cx="3942079" cy="3802690"/>
          </a:xfrm>
        </p:grpSpPr>
        <p:sp>
          <p:nvSpPr>
            <p:cNvPr id="29" name="íṥḻiḓé"/>
            <p:cNvSpPr/>
            <p:nvPr/>
          </p:nvSpPr>
          <p:spPr>
            <a:xfrm>
              <a:off x="7680064" y="1785131"/>
              <a:ext cx="3465456" cy="3465452"/>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椭圆 29"/>
            <p:cNvSpPr/>
            <p:nvPr/>
          </p:nvSpPr>
          <p:spPr>
            <a:xfrm>
              <a:off x="10573711" y="1609091"/>
              <a:ext cx="402589" cy="402589"/>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spc="-150" dirty="0"/>
            </a:p>
          </p:txBody>
        </p:sp>
        <p:sp>
          <p:nvSpPr>
            <p:cNvPr id="31" name="椭圆 30"/>
            <p:cNvSpPr/>
            <p:nvPr/>
          </p:nvSpPr>
          <p:spPr>
            <a:xfrm>
              <a:off x="7203441" y="4700581"/>
              <a:ext cx="711200" cy="71120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spc="-150" dirty="0"/>
            </a:p>
          </p:txBody>
        </p:sp>
      </p:grpSp>
      <p:pic>
        <p:nvPicPr>
          <p:cNvPr id="1026" name="Picture 2"/>
          <p:cNvPicPr>
            <a:picLocks noChangeAspect="1" noChangeArrowheads="1"/>
          </p:cNvPicPr>
          <p:nvPr/>
        </p:nvPicPr>
        <p:blipFill rotWithShape="1">
          <a:blip r:embed="rId1">
            <a:extLst>
              <a:ext uri="{28A0092B-C50C-407E-A947-70E740481C1C}">
                <a14:useLocalDpi xmlns:a14="http://schemas.microsoft.com/office/drawing/2010/main" val="0"/>
              </a:ext>
            </a:extLst>
          </a:blip>
          <a:srcRect l="16700" r="16700"/>
          <a:stretch>
            <a:fillRect/>
          </a:stretch>
        </p:blipFill>
        <p:spPr bwMode="auto">
          <a:xfrm>
            <a:off x="7826879" y="1931944"/>
            <a:ext cx="3171825" cy="3171825"/>
          </a:xfrm>
          <a:prstGeom prst="ellipse">
            <a:avLst/>
          </a:prstGeom>
          <a:noFill/>
          <a:extLst>
            <a:ext uri="{909E8E84-426E-40DD-AFC4-6F175D3DCCD1}">
              <a14:hiddenFill xmlns:a14="http://schemas.microsoft.com/office/drawing/2010/main">
                <a:solidFill>
                  <a:srgbClr val="FFFFFF"/>
                </a:solidFill>
              </a14:hiddenFill>
            </a:ext>
          </a:extLst>
        </p:spPr>
      </p:pic>
      <p:pic>
        <p:nvPicPr>
          <p:cNvPr id="3" name="图片 2"/>
          <p:cNvPicPr>
            <a:picLocks noChangeAspect="1"/>
          </p:cNvPicPr>
          <p:nvPr/>
        </p:nvPicPr>
        <p:blipFill rotWithShape="1">
          <a:blip r:embed="rId2" cstate="print">
            <a:extLst>
              <a:ext uri="{28A0092B-C50C-407E-A947-70E740481C1C}">
                <a14:useLocalDpi xmlns:a14="http://schemas.microsoft.com/office/drawing/2010/main" val="0"/>
              </a:ext>
            </a:extLst>
          </a:blip>
          <a:srcRect l="17120" r="17120"/>
          <a:stretch>
            <a:fillRect/>
          </a:stretch>
        </p:blipFill>
        <p:spPr>
          <a:xfrm>
            <a:off x="7791698" y="1931944"/>
            <a:ext cx="3242185" cy="3242185"/>
          </a:xfrm>
          <a:prstGeom prst="ellipse">
            <a:avLst/>
          </a:prstGeom>
        </p:spPr>
      </p:pic>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l="16643" r="16643"/>
          <a:stretch>
            <a:fillRect/>
          </a:stretch>
        </p:blipFill>
        <p:spPr>
          <a:xfrm>
            <a:off x="7735917" y="1840983"/>
            <a:ext cx="3353746" cy="3353746"/>
          </a:xfrm>
          <a:prstGeom prst="ellipse">
            <a:avLst/>
          </a:prstGeom>
        </p:spPr>
      </p:pic>
    </p:spTree>
    <p:custDataLst>
      <p:tags r:id="rId4"/>
    </p:custData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22"/>
          <p:cNvSpPr/>
          <p:nvPr/>
        </p:nvSpPr>
        <p:spPr>
          <a:xfrm>
            <a:off x="373380" y="1143749"/>
            <a:ext cx="11365194" cy="5341165"/>
          </a:xfrm>
          <a:prstGeom prst="rect">
            <a:avLst/>
          </a:prstGeom>
          <a:solidFill>
            <a:schemeClr val="bg1"/>
          </a:solidFill>
          <a:ln>
            <a:noFill/>
          </a:ln>
          <a:effectLst>
            <a:outerShdw blurRad="11430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思源宋体 CN" panose="02020400000000000000" pitchFamily="18" charset="-122"/>
              <a:ea typeface="思源宋体 CN" panose="02020400000000000000" pitchFamily="18" charset="-122"/>
              <a:cs typeface="+mn-cs"/>
            </a:endParaRPr>
          </a:p>
        </p:txBody>
      </p:sp>
      <p:sp>
        <p:nvSpPr>
          <p:cNvPr id="41" name="矩形 40"/>
          <p:cNvSpPr/>
          <p:nvPr/>
        </p:nvSpPr>
        <p:spPr>
          <a:xfrm>
            <a:off x="0" y="6724891"/>
            <a:ext cx="12192000" cy="133109"/>
          </a:xfrm>
          <a:prstGeom prst="rect">
            <a:avLst/>
          </a:prstGeom>
          <a:solidFill>
            <a:srgbClr val="2980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nvGrpSpPr>
          <p:cNvPr id="39" name="组合 38"/>
          <p:cNvGrpSpPr/>
          <p:nvPr/>
        </p:nvGrpSpPr>
        <p:grpSpPr>
          <a:xfrm>
            <a:off x="-475301" y="264552"/>
            <a:ext cx="5593469" cy="523220"/>
            <a:chOff x="-475301" y="264552"/>
            <a:chExt cx="5593469" cy="523220"/>
          </a:xfrm>
        </p:grpSpPr>
        <p:sp>
          <p:nvSpPr>
            <p:cNvPr id="40" name="文本框 39"/>
            <p:cNvSpPr txBox="1"/>
            <p:nvPr/>
          </p:nvSpPr>
          <p:spPr>
            <a:xfrm>
              <a:off x="525244" y="264552"/>
              <a:ext cx="4592924" cy="523220"/>
            </a:xfrm>
            <a:prstGeom prst="rect">
              <a:avLst/>
            </a:prstGeom>
            <a:noFill/>
          </p:spPr>
          <p:txBody>
            <a:bodyPr wrap="none">
              <a:spAutoFit/>
            </a:bodyPr>
            <a:lstStyle/>
            <a:p>
              <a:pPr defTabSz="1289685">
                <a:defRPr/>
              </a:pPr>
              <a:r>
                <a:rPr lang="zh-CN" altLang="zh-CN" sz="2800" b="1" dirty="0">
                  <a:solidFill>
                    <a:prstClr val="black">
                      <a:lumMod val="95000"/>
                      <a:lumOff val="5000"/>
                    </a:prstClr>
                  </a:solidFill>
                  <a:latin typeface="Arial" panose="020B0604020202020204" pitchFamily="34" charset="0"/>
                  <a:ea typeface="思源宋体 CN SemiBold" panose="02020600000000000000" pitchFamily="18" charset="-122"/>
                  <a:cs typeface="Arial" panose="020B0604020202020204" pitchFamily="34" charset="0"/>
                </a:rPr>
                <a:t> 二、常见违纪行为处理方式</a:t>
              </a:r>
              <a:endParaRPr lang="zh-CN" altLang="zh-CN" sz="2800" b="1" dirty="0">
                <a:solidFill>
                  <a:prstClr val="black">
                    <a:lumMod val="95000"/>
                    <a:lumOff val="5000"/>
                  </a:prstClr>
                </a:solidFill>
                <a:latin typeface="Arial" panose="020B0604020202020204" pitchFamily="34" charset="0"/>
                <a:ea typeface="思源宋体 CN SemiBold" panose="02020600000000000000" pitchFamily="18" charset="-122"/>
                <a:cs typeface="Arial" panose="020B0604020202020204" pitchFamily="34" charset="0"/>
              </a:endParaRPr>
            </a:p>
          </p:txBody>
        </p:sp>
        <p:grpSp>
          <p:nvGrpSpPr>
            <p:cNvPr id="42" name="Group 9"/>
            <p:cNvGrpSpPr/>
            <p:nvPr/>
          </p:nvGrpSpPr>
          <p:grpSpPr>
            <a:xfrm>
              <a:off x="-475301" y="314436"/>
              <a:ext cx="962981" cy="423451"/>
              <a:chOff x="-533400" y="232331"/>
              <a:chExt cx="1914138" cy="568992"/>
            </a:xfrm>
          </p:grpSpPr>
          <p:sp>
            <p:nvSpPr>
              <p:cNvPr id="43" name="矩形: 圆角 42"/>
              <p:cNvSpPr/>
              <p:nvPr/>
            </p:nvSpPr>
            <p:spPr>
              <a:xfrm>
                <a:off x="-533400" y="232331"/>
                <a:ext cx="1914138" cy="568992"/>
              </a:xfrm>
              <a:prstGeom prst="roundRect">
                <a:avLst>
                  <a:gd name="adj" fmla="val 50000"/>
                </a:avLst>
              </a:prstGeom>
              <a:solidFill>
                <a:schemeClr val="bg1"/>
              </a:solidFill>
              <a:ln>
                <a:noFill/>
              </a:ln>
              <a:effectLst>
                <a:outerShdw blurRad="228600" algn="ctr" rotWithShape="0">
                  <a:srgbClr val="1168CA">
                    <a:alpha val="26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4" name="矩形: 圆角 43"/>
              <p:cNvSpPr/>
              <p:nvPr/>
            </p:nvSpPr>
            <p:spPr>
              <a:xfrm>
                <a:off x="-282048" y="276107"/>
                <a:ext cx="1619605" cy="481440"/>
              </a:xfrm>
              <a:prstGeom prst="roundRect">
                <a:avLst>
                  <a:gd name="adj" fmla="val 50000"/>
                </a:avLst>
              </a:prstGeom>
              <a:gradFill flip="none" rotWithShape="1">
                <a:gsLst>
                  <a:gs pos="0">
                    <a:srgbClr val="4198E1"/>
                  </a:gs>
                  <a:gs pos="100000">
                    <a:srgbClr val="1168CA"/>
                  </a:gs>
                </a:gsLst>
                <a:lin ang="8100000" scaled="1"/>
                <a:tileRect/>
              </a:gradFill>
              <a:ln>
                <a:noFill/>
              </a:ln>
              <a:effectLst>
                <a:outerShdw blurRad="228600" algn="ctr" rotWithShape="0">
                  <a:srgbClr val="1168CA">
                    <a:alpha val="26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sp>
        <p:nvSpPr>
          <p:cNvPr id="22" name="文本框 21"/>
          <p:cNvSpPr txBox="1"/>
          <p:nvPr/>
        </p:nvSpPr>
        <p:spPr>
          <a:xfrm>
            <a:off x="777132" y="1810385"/>
            <a:ext cx="5623560" cy="4203395"/>
          </a:xfrm>
          <a:prstGeom prst="rect">
            <a:avLst/>
          </a:prstGeom>
          <a:noFill/>
        </p:spPr>
        <p:txBody>
          <a:bodyPr wrap="square">
            <a:spAutoFit/>
          </a:bodyPr>
          <a:lstStyle/>
          <a:p>
            <a:pPr indent="406400" algn="just">
              <a:lnSpc>
                <a:spcPct val="150000"/>
              </a:lnSpc>
            </a:pPr>
            <a:r>
              <a:rPr lang="zh-CN" altLang="zh-CN" b="1" kern="100" dirty="0">
                <a:solidFill>
                  <a:srgbClr val="2980D6"/>
                </a:solidFill>
                <a:latin typeface="Arial" panose="020B0604020202020204" pitchFamily="34" charset="0"/>
                <a:ea typeface="微软雅黑" panose="020B0503020204020204" pitchFamily="34" charset="-122"/>
                <a:cs typeface="Arial" panose="020B0604020202020204" pitchFamily="34" charset="0"/>
              </a:rPr>
              <a:t>（四）关于抢夺、故意损坏试卷、答题卡和违反规定将试卷、答题卡带出考场的记录和处理：</a:t>
            </a:r>
            <a:endParaRPr lang="zh-CN" altLang="zh-CN" b="1" kern="100" dirty="0">
              <a:solidFill>
                <a:srgbClr val="2980D6"/>
              </a:solidFill>
              <a:latin typeface="Arial" panose="020B0604020202020204" pitchFamily="34" charset="0"/>
              <a:ea typeface="微软雅黑" panose="020B0503020204020204" pitchFamily="34" charset="-122"/>
              <a:cs typeface="Arial" panose="020B0604020202020204" pitchFamily="34" charset="0"/>
            </a:endParaRPr>
          </a:p>
          <a:p>
            <a:pPr indent="406400" algn="just">
              <a:lnSpc>
                <a:spcPct val="150000"/>
              </a:lnSpc>
            </a:pPr>
            <a:r>
              <a:rPr lang="zh-CN" altLang="zh-CN" sz="1600" kern="100" dirty="0">
                <a:solidFill>
                  <a:prstClr val="black"/>
                </a:solidFill>
                <a:latin typeface="Arial" panose="020B0604020202020204" pitchFamily="34" charset="0"/>
                <a:ea typeface="微软雅黑" panose="020B0503020204020204" pitchFamily="34" charset="-122"/>
                <a:cs typeface="Arial" panose="020B0604020202020204" pitchFamily="34" charset="0"/>
              </a:rPr>
              <a:t>“故意损坏本人试卷、答题卡”，属于情节较轻的违规违纪行为；“抢夺、故意损坏他人试卷、答题卡、草稿纸”和“违反规定将试卷、答题卡带出考场”，属于情节严重、影响恶劣的违规违纪行为。</a:t>
            </a:r>
            <a:endParaRPr lang="zh-CN" altLang="zh-CN" sz="1600" kern="100" dirty="0">
              <a:solidFill>
                <a:prstClr val="black"/>
              </a:solidFill>
              <a:latin typeface="Arial" panose="020B0604020202020204" pitchFamily="34" charset="0"/>
              <a:ea typeface="微软雅黑" panose="020B0503020204020204" pitchFamily="34" charset="-122"/>
              <a:cs typeface="Arial" panose="020B0604020202020204" pitchFamily="34" charset="0"/>
            </a:endParaRPr>
          </a:p>
          <a:p>
            <a:pPr indent="406400" algn="just">
              <a:lnSpc>
                <a:spcPct val="150000"/>
              </a:lnSpc>
            </a:pPr>
            <a:r>
              <a:rPr lang="zh-CN" altLang="zh-CN" sz="1600" kern="100" dirty="0">
                <a:solidFill>
                  <a:prstClr val="black"/>
                </a:solidFill>
                <a:latin typeface="Arial" panose="020B0604020202020204" pitchFamily="34" charset="0"/>
                <a:ea typeface="微软雅黑" panose="020B0503020204020204" pitchFamily="34" charset="-122"/>
                <a:cs typeface="Arial" panose="020B0604020202020204" pitchFamily="34" charset="0"/>
              </a:rPr>
              <a:t>工作人员记录时，需写明损坏（抢夺、带出）的是什么材料、材料是本人的还是他人的、是否追回等情况。如果损坏（抢夺、带出）的是试卷，需注意试卷是否有缺页等情况；如果损坏（抢夺、带出）的是答题卡，还需检查是否存在篡改、评估是否可能影响阅卷，上报市考评办。</a:t>
            </a:r>
            <a:endParaRPr lang="zh-CN" altLang="zh-CN" sz="1600" kern="100" dirty="0">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grpSp>
        <p:nvGrpSpPr>
          <p:cNvPr id="28" name="组合 27"/>
          <p:cNvGrpSpPr/>
          <p:nvPr/>
        </p:nvGrpSpPr>
        <p:grpSpPr>
          <a:xfrm>
            <a:off x="7203441" y="1609091"/>
            <a:ext cx="3942079" cy="3802690"/>
            <a:chOff x="7203441" y="1609091"/>
            <a:chExt cx="3942079" cy="3802690"/>
          </a:xfrm>
        </p:grpSpPr>
        <p:sp>
          <p:nvSpPr>
            <p:cNvPr id="29" name="íṥḻiḓé"/>
            <p:cNvSpPr/>
            <p:nvPr/>
          </p:nvSpPr>
          <p:spPr>
            <a:xfrm>
              <a:off x="7680064" y="1785131"/>
              <a:ext cx="3465456" cy="3465452"/>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椭圆 29"/>
            <p:cNvSpPr/>
            <p:nvPr/>
          </p:nvSpPr>
          <p:spPr>
            <a:xfrm>
              <a:off x="10573711" y="1609091"/>
              <a:ext cx="402589" cy="402589"/>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spc="-150" dirty="0"/>
            </a:p>
          </p:txBody>
        </p:sp>
        <p:sp>
          <p:nvSpPr>
            <p:cNvPr id="31" name="椭圆 30"/>
            <p:cNvSpPr/>
            <p:nvPr/>
          </p:nvSpPr>
          <p:spPr>
            <a:xfrm>
              <a:off x="7203441" y="4700581"/>
              <a:ext cx="711200" cy="71120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spc="-150" dirty="0"/>
            </a:p>
          </p:txBody>
        </p:sp>
      </p:grpSp>
      <p:pic>
        <p:nvPicPr>
          <p:cNvPr id="1026" name="Picture 2"/>
          <p:cNvPicPr>
            <a:picLocks noChangeAspect="1" noChangeArrowheads="1"/>
          </p:cNvPicPr>
          <p:nvPr/>
        </p:nvPicPr>
        <p:blipFill rotWithShape="1">
          <a:blip r:embed="rId1">
            <a:extLst>
              <a:ext uri="{28A0092B-C50C-407E-A947-70E740481C1C}">
                <a14:useLocalDpi xmlns:a14="http://schemas.microsoft.com/office/drawing/2010/main" val="0"/>
              </a:ext>
            </a:extLst>
          </a:blip>
          <a:srcRect l="16700" r="16700"/>
          <a:stretch>
            <a:fillRect/>
          </a:stretch>
        </p:blipFill>
        <p:spPr bwMode="auto">
          <a:xfrm>
            <a:off x="7826879" y="1931944"/>
            <a:ext cx="3171825" cy="3171825"/>
          </a:xfrm>
          <a:prstGeom prst="ellipse">
            <a:avLst/>
          </a:prstGeom>
          <a:noFill/>
          <a:extLst>
            <a:ext uri="{909E8E84-426E-40DD-AFC4-6F175D3DCCD1}">
              <a14:hiddenFill xmlns:a14="http://schemas.microsoft.com/office/drawing/2010/main">
                <a:solidFill>
                  <a:srgbClr val="FFFFFF"/>
                </a:solidFill>
              </a14:hiddenFill>
            </a:ext>
          </a:extLst>
        </p:spPr>
      </p:pic>
      <p:pic>
        <p:nvPicPr>
          <p:cNvPr id="3" name="图片 2"/>
          <p:cNvPicPr>
            <a:picLocks noChangeAspect="1"/>
          </p:cNvPicPr>
          <p:nvPr/>
        </p:nvPicPr>
        <p:blipFill rotWithShape="1">
          <a:blip r:embed="rId2" cstate="print">
            <a:extLst>
              <a:ext uri="{28A0092B-C50C-407E-A947-70E740481C1C}">
                <a14:useLocalDpi xmlns:a14="http://schemas.microsoft.com/office/drawing/2010/main" val="0"/>
              </a:ext>
            </a:extLst>
          </a:blip>
          <a:srcRect l="17120" r="17120"/>
          <a:stretch>
            <a:fillRect/>
          </a:stretch>
        </p:blipFill>
        <p:spPr>
          <a:xfrm>
            <a:off x="7791698" y="1931944"/>
            <a:ext cx="3242185" cy="3242185"/>
          </a:xfrm>
          <a:prstGeom prst="ellipse">
            <a:avLst/>
          </a:prstGeom>
        </p:spPr>
      </p:pic>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l="16643" r="16643"/>
          <a:stretch>
            <a:fillRect/>
          </a:stretch>
        </p:blipFill>
        <p:spPr>
          <a:xfrm>
            <a:off x="7735917" y="1840983"/>
            <a:ext cx="3353746" cy="3353746"/>
          </a:xfrm>
          <a:prstGeom prst="ellipse">
            <a:avLst/>
          </a:prstGeom>
        </p:spPr>
      </p:pic>
      <p:pic>
        <p:nvPicPr>
          <p:cNvPr id="4" name="图片 3"/>
          <p:cNvPicPr>
            <a:picLocks noChangeAspect="1"/>
          </p:cNvPicPr>
          <p:nvPr/>
        </p:nvPicPr>
        <p:blipFill rotWithShape="1">
          <a:blip r:embed="rId4" cstate="print">
            <a:extLst>
              <a:ext uri="{28A0092B-C50C-407E-A947-70E740481C1C}">
                <a14:useLocalDpi xmlns:a14="http://schemas.microsoft.com/office/drawing/2010/main" val="0"/>
              </a:ext>
            </a:extLst>
          </a:blip>
          <a:srcRect l="16667" r="16667"/>
          <a:stretch>
            <a:fillRect/>
          </a:stretch>
        </p:blipFill>
        <p:spPr>
          <a:xfrm>
            <a:off x="7735917" y="1868912"/>
            <a:ext cx="3353746" cy="3353744"/>
          </a:xfrm>
          <a:prstGeom prst="ellipse">
            <a:avLst/>
          </a:prstGeom>
        </p:spPr>
      </p:pic>
    </p:spTree>
    <p:custDataLst>
      <p:tags r:id="rId5"/>
    </p:custData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矩形 40"/>
          <p:cNvSpPr/>
          <p:nvPr/>
        </p:nvSpPr>
        <p:spPr>
          <a:xfrm>
            <a:off x="0" y="6724891"/>
            <a:ext cx="12192000" cy="133109"/>
          </a:xfrm>
          <a:prstGeom prst="rect">
            <a:avLst/>
          </a:prstGeom>
          <a:solidFill>
            <a:srgbClr val="2980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nvGrpSpPr>
          <p:cNvPr id="3" name="组合 38"/>
          <p:cNvGrpSpPr/>
          <p:nvPr/>
        </p:nvGrpSpPr>
        <p:grpSpPr>
          <a:xfrm>
            <a:off x="-475301" y="264552"/>
            <a:ext cx="6197800" cy="523220"/>
            <a:chOff x="-475301" y="264552"/>
            <a:chExt cx="6197800" cy="523220"/>
          </a:xfrm>
        </p:grpSpPr>
        <p:sp>
          <p:nvSpPr>
            <p:cNvPr id="40" name="文本框 39"/>
            <p:cNvSpPr txBox="1"/>
            <p:nvPr/>
          </p:nvSpPr>
          <p:spPr>
            <a:xfrm>
              <a:off x="869889" y="264552"/>
              <a:ext cx="4852610" cy="523220"/>
            </a:xfrm>
            <a:prstGeom prst="rect">
              <a:avLst/>
            </a:prstGeom>
            <a:noFill/>
          </p:spPr>
          <p:txBody>
            <a:bodyPr wrap="none">
              <a:spAutoFit/>
            </a:bodyPr>
            <a:lstStyle/>
            <a:p>
              <a:pPr defTabSz="1289685">
                <a:defRPr/>
              </a:pPr>
              <a:r>
                <a:rPr lang="zh-CN" altLang="zh-CN" sz="2800" b="1" dirty="0">
                  <a:solidFill>
                    <a:prstClr val="black">
                      <a:lumMod val="95000"/>
                      <a:lumOff val="5000"/>
                    </a:prstClr>
                  </a:solidFill>
                  <a:latin typeface="Arial" panose="020B0604020202020204" pitchFamily="34" charset="0"/>
                  <a:ea typeface="思源宋体 CN SemiBold" panose="02020600000000000000" pitchFamily="18" charset="-122"/>
                  <a:cs typeface="Arial" panose="020B0604020202020204" pitchFamily="34" charset="0"/>
                </a:rPr>
                <a:t>三、频发违纪行为</a:t>
              </a:r>
              <a:r>
                <a:rPr lang="zh-CN" altLang="en-US" sz="2800" b="1" dirty="0">
                  <a:solidFill>
                    <a:prstClr val="black">
                      <a:lumMod val="95000"/>
                      <a:lumOff val="5000"/>
                    </a:prstClr>
                  </a:solidFill>
                  <a:latin typeface="Arial" panose="020B0604020202020204" pitchFamily="34" charset="0"/>
                  <a:ea typeface="思源宋体 CN SemiBold" panose="02020600000000000000" pitchFamily="18" charset="-122"/>
                  <a:cs typeface="Arial" panose="020B0604020202020204" pitchFamily="34" charset="0"/>
                </a:rPr>
                <a:t>及处理结果</a:t>
              </a:r>
              <a:endParaRPr lang="zh-CN" altLang="zh-CN" sz="2800" b="1" dirty="0">
                <a:solidFill>
                  <a:prstClr val="black">
                    <a:lumMod val="95000"/>
                    <a:lumOff val="5000"/>
                  </a:prstClr>
                </a:solidFill>
                <a:latin typeface="Arial" panose="020B0604020202020204" pitchFamily="34" charset="0"/>
                <a:ea typeface="思源宋体 CN SemiBold" panose="02020600000000000000" pitchFamily="18" charset="-122"/>
                <a:cs typeface="Arial" panose="020B0604020202020204" pitchFamily="34" charset="0"/>
              </a:endParaRPr>
            </a:p>
          </p:txBody>
        </p:sp>
        <p:grpSp>
          <p:nvGrpSpPr>
            <p:cNvPr id="5" name="Group 9"/>
            <p:cNvGrpSpPr/>
            <p:nvPr/>
          </p:nvGrpSpPr>
          <p:grpSpPr>
            <a:xfrm>
              <a:off x="-475301" y="314436"/>
              <a:ext cx="962981" cy="423451"/>
              <a:chOff x="-533400" y="232331"/>
              <a:chExt cx="1914138" cy="568992"/>
            </a:xfrm>
          </p:grpSpPr>
          <p:sp>
            <p:nvSpPr>
              <p:cNvPr id="43" name="矩形: 圆角 42"/>
              <p:cNvSpPr/>
              <p:nvPr/>
            </p:nvSpPr>
            <p:spPr>
              <a:xfrm>
                <a:off x="-533400" y="232331"/>
                <a:ext cx="1914138" cy="568992"/>
              </a:xfrm>
              <a:prstGeom prst="roundRect">
                <a:avLst>
                  <a:gd name="adj" fmla="val 50000"/>
                </a:avLst>
              </a:prstGeom>
              <a:solidFill>
                <a:schemeClr val="bg1"/>
              </a:solidFill>
              <a:ln>
                <a:noFill/>
              </a:ln>
              <a:effectLst>
                <a:outerShdw blurRad="228600" algn="ctr" rotWithShape="0">
                  <a:srgbClr val="1168CA">
                    <a:alpha val="26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4" name="矩形: 圆角 43"/>
              <p:cNvSpPr/>
              <p:nvPr/>
            </p:nvSpPr>
            <p:spPr>
              <a:xfrm>
                <a:off x="-282048" y="276107"/>
                <a:ext cx="1619605" cy="481440"/>
              </a:xfrm>
              <a:prstGeom prst="roundRect">
                <a:avLst>
                  <a:gd name="adj" fmla="val 50000"/>
                </a:avLst>
              </a:prstGeom>
              <a:gradFill flip="none" rotWithShape="1">
                <a:gsLst>
                  <a:gs pos="0">
                    <a:srgbClr val="4198E1"/>
                  </a:gs>
                  <a:gs pos="100000">
                    <a:srgbClr val="1168CA"/>
                  </a:gs>
                </a:gsLst>
                <a:lin ang="8100000" scaled="1"/>
                <a:tileRect/>
              </a:gradFill>
              <a:ln>
                <a:noFill/>
              </a:ln>
              <a:effectLst>
                <a:outerShdw blurRad="228600" algn="ctr" rotWithShape="0">
                  <a:srgbClr val="1168CA">
                    <a:alpha val="26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grpSp>
        <p:nvGrpSpPr>
          <p:cNvPr id="6" name="组合 9"/>
          <p:cNvGrpSpPr/>
          <p:nvPr/>
        </p:nvGrpSpPr>
        <p:grpSpPr>
          <a:xfrm>
            <a:off x="869889" y="1184487"/>
            <a:ext cx="3560168" cy="2343574"/>
            <a:chOff x="4377266" y="1184487"/>
            <a:chExt cx="3560168" cy="2343574"/>
          </a:xfrm>
        </p:grpSpPr>
        <p:sp>
          <p:nvSpPr>
            <p:cNvPr id="70" name="矩形 69"/>
            <p:cNvSpPr/>
            <p:nvPr/>
          </p:nvSpPr>
          <p:spPr>
            <a:xfrm>
              <a:off x="4377266" y="1184487"/>
              <a:ext cx="3560168" cy="2343574"/>
            </a:xfrm>
            <a:prstGeom prst="rect">
              <a:avLst/>
            </a:prstGeom>
            <a:solidFill>
              <a:schemeClr val="bg1">
                <a:lumMod val="9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ïṡḻídé"/>
            <p:cNvSpPr/>
            <p:nvPr/>
          </p:nvSpPr>
          <p:spPr>
            <a:xfrm>
              <a:off x="5287314" y="1460545"/>
              <a:ext cx="1740072" cy="401295"/>
            </a:xfrm>
            <a:prstGeom prst="roundRect">
              <a:avLst>
                <a:gd name="adj" fmla="val 50000"/>
              </a:avLst>
            </a:prstGeom>
            <a:solidFill>
              <a:srgbClr val="2980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r>
                <a:rPr lang="en-US" altLang="zh-CN" b="1" spc="-150" dirty="0">
                  <a:solidFill>
                    <a:schemeClr val="bg1"/>
                  </a:solidFill>
                </a:rPr>
                <a:t>01</a:t>
              </a:r>
              <a:endParaRPr lang="en-US" altLang="zh-CN" b="1" spc="-150" dirty="0">
                <a:solidFill>
                  <a:schemeClr val="bg1"/>
                </a:solidFill>
              </a:endParaRPr>
            </a:p>
          </p:txBody>
        </p:sp>
        <p:sp>
          <p:nvSpPr>
            <p:cNvPr id="68" name="文本框 67"/>
            <p:cNvSpPr txBox="1"/>
            <p:nvPr/>
          </p:nvSpPr>
          <p:spPr>
            <a:xfrm>
              <a:off x="4533900" y="1998061"/>
              <a:ext cx="3174999" cy="1421928"/>
            </a:xfrm>
            <a:prstGeom prst="rect">
              <a:avLst/>
            </a:prstGeom>
            <a:noFill/>
          </p:spPr>
          <p:txBody>
            <a:bodyPr wrap="square" rtlCol="0">
              <a:spAutoFit/>
            </a:bodyPr>
            <a:lstStyle/>
            <a:p>
              <a:pPr algn="just">
                <a:lnSpc>
                  <a:spcPct val="120000"/>
                </a:lnSpc>
              </a:pPr>
              <a:r>
                <a:rPr lang="zh-CN" altLang="zh-CN" kern="100" dirty="0">
                  <a:latin typeface="微软雅黑" panose="020B0503020204020204" pitchFamily="34" charset="-122"/>
                  <a:ea typeface="微软雅黑" panose="020B0503020204020204" pitchFamily="34" charset="-122"/>
                  <a:cs typeface="Times New Roman" panose="02020603050405020304" pitchFamily="18" charset="0"/>
                </a:rPr>
                <a:t>将参考资料、计算器、手机等规定以外物品带在身上未使用的，</a:t>
              </a:r>
              <a:r>
                <a:rPr lang="zh-CN" altLang="zh-CN" kern="100" dirty="0" smtClean="0">
                  <a:latin typeface="微软雅黑" panose="020B0503020204020204" pitchFamily="34" charset="-122"/>
                  <a:ea typeface="微软雅黑" panose="020B0503020204020204" pitchFamily="34" charset="-122"/>
                  <a:cs typeface="Times New Roman" panose="02020603050405020304" pitchFamily="18" charset="0"/>
                </a:rPr>
                <a:t>对应</a:t>
              </a:r>
              <a:r>
                <a:rPr lang="zh-CN" altLang="zh-CN" dirty="0" smtClean="0">
                  <a:latin typeface="微软雅黑" panose="020B0503020204020204" pitchFamily="34" charset="-122"/>
                  <a:ea typeface="微软雅黑" panose="020B0503020204020204" pitchFamily="34" charset="-122"/>
                  <a:cs typeface="Times New Roman" panose="02020603050405020304" pitchFamily="18" charset="0"/>
                </a:rPr>
                <a:t>违纪处理办法中</a:t>
              </a:r>
              <a:r>
                <a:rPr lang="zh-CN" altLang="zh-CN" b="1" kern="100" dirty="0" smtClean="0">
                  <a:latin typeface="微软雅黑" panose="020B0503020204020204" pitchFamily="34" charset="-122"/>
                  <a:ea typeface="微软雅黑" panose="020B0503020204020204" pitchFamily="34" charset="-122"/>
                  <a:cs typeface="Times New Roman" panose="02020603050405020304" pitchFamily="18" charset="0"/>
                </a:rPr>
                <a:t>第六</a:t>
              </a:r>
              <a:r>
                <a:rPr lang="zh-CN" altLang="zh-CN" b="1" kern="100" dirty="0">
                  <a:latin typeface="微软雅黑" panose="020B0503020204020204" pitchFamily="34" charset="-122"/>
                  <a:ea typeface="微软雅黑" panose="020B0503020204020204" pitchFamily="34" charset="-122"/>
                  <a:cs typeface="Times New Roman" panose="02020603050405020304" pitchFamily="18" charset="0"/>
                </a:rPr>
                <a:t>条第一项</a:t>
              </a:r>
              <a:endParaRPr lang="zh-CN" altLang="zh-CN" b="1" kern="100" dirty="0">
                <a:latin typeface="微软雅黑" panose="020B0503020204020204" pitchFamily="34" charset="-122"/>
                <a:ea typeface="微软雅黑" panose="020B0503020204020204" pitchFamily="34" charset="-122"/>
                <a:cs typeface="Times New Roman" panose="02020603050405020304" pitchFamily="18" charset="0"/>
              </a:endParaRPr>
            </a:p>
          </p:txBody>
        </p:sp>
      </p:grpSp>
      <p:grpSp>
        <p:nvGrpSpPr>
          <p:cNvPr id="7" name="组合 13"/>
          <p:cNvGrpSpPr/>
          <p:nvPr/>
        </p:nvGrpSpPr>
        <p:grpSpPr>
          <a:xfrm>
            <a:off x="869889" y="3860341"/>
            <a:ext cx="7232322" cy="2343574"/>
            <a:chOff x="5502782" y="3860341"/>
            <a:chExt cx="7232322" cy="2343574"/>
          </a:xfrm>
        </p:grpSpPr>
        <p:grpSp>
          <p:nvGrpSpPr>
            <p:cNvPr id="8" name="组合 10"/>
            <p:cNvGrpSpPr/>
            <p:nvPr/>
          </p:nvGrpSpPr>
          <p:grpSpPr>
            <a:xfrm>
              <a:off x="9174936" y="3860341"/>
              <a:ext cx="3560168" cy="2343574"/>
              <a:chOff x="760011" y="1184487"/>
              <a:chExt cx="3560168" cy="2343574"/>
            </a:xfrm>
          </p:grpSpPr>
          <p:sp>
            <p:nvSpPr>
              <p:cNvPr id="4" name="矩形 3"/>
              <p:cNvSpPr/>
              <p:nvPr/>
            </p:nvSpPr>
            <p:spPr>
              <a:xfrm>
                <a:off x="760011" y="1184487"/>
                <a:ext cx="3560168" cy="2343574"/>
              </a:xfrm>
              <a:prstGeom prst="rect">
                <a:avLst/>
              </a:prstGeom>
              <a:solidFill>
                <a:schemeClr val="bg1">
                  <a:lumMod val="9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ïṡḻídé"/>
              <p:cNvSpPr/>
              <p:nvPr/>
            </p:nvSpPr>
            <p:spPr>
              <a:xfrm>
                <a:off x="1619163" y="1460545"/>
                <a:ext cx="1740072" cy="401295"/>
              </a:xfrm>
              <a:prstGeom prst="roundRect">
                <a:avLst>
                  <a:gd name="adj" fmla="val 50000"/>
                </a:avLst>
              </a:prstGeom>
              <a:solidFill>
                <a:srgbClr val="2980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r>
                  <a:rPr lang="en-US" altLang="zh-CN" b="1" spc="-150" dirty="0">
                    <a:solidFill>
                      <a:schemeClr val="bg1"/>
                    </a:solidFill>
                  </a:rPr>
                  <a:t>04</a:t>
                </a:r>
                <a:endParaRPr b="1" spc="-150" dirty="0">
                  <a:solidFill>
                    <a:schemeClr val="bg1"/>
                  </a:solidFill>
                </a:endParaRPr>
              </a:p>
            </p:txBody>
          </p:sp>
          <p:sp>
            <p:nvSpPr>
              <p:cNvPr id="2" name="文本框 1"/>
              <p:cNvSpPr txBox="1"/>
              <p:nvPr/>
            </p:nvSpPr>
            <p:spPr>
              <a:xfrm>
                <a:off x="932921" y="1998061"/>
                <a:ext cx="3112556" cy="1061381"/>
              </a:xfrm>
              <a:prstGeom prst="rect">
                <a:avLst/>
              </a:prstGeom>
              <a:noFill/>
            </p:spPr>
            <p:txBody>
              <a:bodyPr wrap="square" rtlCol="0">
                <a:spAutoFit/>
              </a:bodyPr>
              <a:lstStyle/>
              <a:p>
                <a:pPr algn="ctr">
                  <a:lnSpc>
                    <a:spcPct val="120000"/>
                  </a:lnSpc>
                </a:pPr>
                <a:r>
                  <a:rPr lang="zh-CN" altLang="zh-CN" dirty="0">
                    <a:latin typeface="微软雅黑" panose="020B0503020204020204" pitchFamily="34" charset="-122"/>
                    <a:ea typeface="微软雅黑" panose="020B0503020204020204" pitchFamily="34" charset="-122"/>
                    <a:cs typeface="Times New Roman" panose="02020603050405020304" pitchFamily="18" charset="0"/>
                  </a:rPr>
                  <a:t>考试开始铃响前答题或结束铃响后继续答题的，对应违纪处理办法中</a:t>
                </a:r>
                <a:r>
                  <a:rPr lang="zh-CN" altLang="zh-CN" b="1" dirty="0">
                    <a:latin typeface="微软雅黑" panose="020B0503020204020204" pitchFamily="34" charset="-122"/>
                    <a:ea typeface="微软雅黑" panose="020B0503020204020204" pitchFamily="34" charset="-122"/>
                    <a:cs typeface="Times New Roman" panose="02020603050405020304" pitchFamily="18" charset="0"/>
                  </a:rPr>
                  <a:t>第六条第六项</a:t>
                </a:r>
                <a:endParaRPr lang="zh-CN" altLang="zh-CN" b="1" dirty="0">
                  <a:latin typeface="微软雅黑" panose="020B0503020204020204" pitchFamily="34" charset="-122"/>
                  <a:ea typeface="微软雅黑" panose="020B0503020204020204" pitchFamily="34" charset="-122"/>
                  <a:cs typeface="Times New Roman" panose="02020603050405020304" pitchFamily="18" charset="0"/>
                </a:endParaRPr>
              </a:p>
            </p:txBody>
          </p:sp>
        </p:grpSp>
        <p:grpSp>
          <p:nvGrpSpPr>
            <p:cNvPr id="9" name="组合 11"/>
            <p:cNvGrpSpPr/>
            <p:nvPr/>
          </p:nvGrpSpPr>
          <p:grpSpPr>
            <a:xfrm>
              <a:off x="5502782" y="3860341"/>
              <a:ext cx="3560168" cy="2343574"/>
              <a:chOff x="7994522" y="1184487"/>
              <a:chExt cx="3560168" cy="2343574"/>
            </a:xfrm>
          </p:grpSpPr>
          <p:sp>
            <p:nvSpPr>
              <p:cNvPr id="71" name="矩形 70"/>
              <p:cNvSpPr/>
              <p:nvPr/>
            </p:nvSpPr>
            <p:spPr>
              <a:xfrm>
                <a:off x="7994522" y="1184487"/>
                <a:ext cx="3560168" cy="2343574"/>
              </a:xfrm>
              <a:prstGeom prst="rect">
                <a:avLst/>
              </a:prstGeom>
              <a:solidFill>
                <a:schemeClr val="bg1">
                  <a:lumMod val="9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ïṡḻídé"/>
              <p:cNvSpPr/>
              <p:nvPr/>
            </p:nvSpPr>
            <p:spPr>
              <a:xfrm>
                <a:off x="8990270" y="1460545"/>
                <a:ext cx="1740072" cy="401295"/>
              </a:xfrm>
              <a:prstGeom prst="roundRect">
                <a:avLst>
                  <a:gd name="adj" fmla="val 50000"/>
                </a:avLst>
              </a:prstGeom>
              <a:solidFill>
                <a:srgbClr val="2980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r>
                  <a:rPr lang="en-US" altLang="zh-CN" b="1" spc="-150" dirty="0">
                    <a:solidFill>
                      <a:schemeClr val="bg1"/>
                    </a:solidFill>
                  </a:rPr>
                  <a:t>03</a:t>
                </a:r>
                <a:endParaRPr lang="en-US" altLang="zh-CN" b="1" spc="-150" dirty="0">
                  <a:solidFill>
                    <a:schemeClr val="bg1"/>
                  </a:solidFill>
                </a:endParaRPr>
              </a:p>
            </p:txBody>
          </p:sp>
          <p:sp>
            <p:nvSpPr>
              <p:cNvPr id="74" name="文本框 73"/>
              <p:cNvSpPr txBox="1"/>
              <p:nvPr/>
            </p:nvSpPr>
            <p:spPr>
              <a:xfrm>
                <a:off x="8151156" y="2023461"/>
                <a:ext cx="3177177" cy="1089529"/>
              </a:xfrm>
              <a:prstGeom prst="rect">
                <a:avLst/>
              </a:prstGeom>
              <a:noFill/>
            </p:spPr>
            <p:txBody>
              <a:bodyPr wrap="square" rtlCol="0">
                <a:spAutoFit/>
              </a:bodyPr>
              <a:lstStyle/>
              <a:p>
                <a:pPr algn="just">
                  <a:lnSpc>
                    <a:spcPct val="120000"/>
                  </a:lnSpc>
                </a:pPr>
                <a:r>
                  <a:rPr lang="zh-CN" altLang="zh-CN" kern="100" dirty="0">
                    <a:latin typeface="微软雅黑" panose="020B0503020204020204" pitchFamily="34" charset="-122"/>
                    <a:ea typeface="微软雅黑" panose="020B0503020204020204" pitchFamily="34" charset="-122"/>
                    <a:cs typeface="Times New Roman" panose="02020603050405020304" pitchFamily="18" charset="0"/>
                  </a:rPr>
                  <a:t>为方便作答而撕毁自己试卷的，</a:t>
                </a:r>
                <a:r>
                  <a:rPr lang="zh-CN" altLang="zh-CN" kern="100" dirty="0" smtClean="0">
                    <a:latin typeface="微软雅黑" panose="020B0503020204020204" pitchFamily="34" charset="-122"/>
                    <a:ea typeface="微软雅黑" panose="020B0503020204020204" pitchFamily="34" charset="-122"/>
                    <a:cs typeface="Times New Roman" panose="02020603050405020304" pitchFamily="18" charset="0"/>
                  </a:rPr>
                  <a:t>对应</a:t>
                </a:r>
                <a:r>
                  <a:rPr lang="zh-CN" altLang="zh-CN" dirty="0" smtClean="0">
                    <a:latin typeface="微软雅黑" panose="020B0503020204020204" pitchFamily="34" charset="-122"/>
                    <a:ea typeface="微软雅黑" panose="020B0503020204020204" pitchFamily="34" charset="-122"/>
                    <a:cs typeface="Times New Roman" panose="02020603050405020304" pitchFamily="18" charset="0"/>
                  </a:rPr>
                  <a:t>违纪处理办法中</a:t>
                </a:r>
                <a:r>
                  <a:rPr lang="zh-CN" altLang="zh-CN" b="1" kern="100" dirty="0" smtClean="0">
                    <a:latin typeface="微软雅黑" panose="020B0503020204020204" pitchFamily="34" charset="-122"/>
                    <a:ea typeface="微软雅黑" panose="020B0503020204020204" pitchFamily="34" charset="-122"/>
                    <a:cs typeface="Times New Roman" panose="02020603050405020304" pitchFamily="18" charset="0"/>
                  </a:rPr>
                  <a:t>第六</a:t>
                </a:r>
                <a:r>
                  <a:rPr lang="zh-CN" altLang="zh-CN" b="1" kern="100" dirty="0">
                    <a:latin typeface="微软雅黑" panose="020B0503020204020204" pitchFamily="34" charset="-122"/>
                    <a:ea typeface="微软雅黑" panose="020B0503020204020204" pitchFamily="34" charset="-122"/>
                    <a:cs typeface="Times New Roman" panose="02020603050405020304" pitchFamily="18" charset="0"/>
                  </a:rPr>
                  <a:t>条第五项</a:t>
                </a:r>
                <a:endParaRPr lang="zh-CN" altLang="zh-CN" b="1" kern="100" dirty="0">
                  <a:latin typeface="微软雅黑" panose="020B0503020204020204" pitchFamily="34" charset="-122"/>
                  <a:ea typeface="微软雅黑" panose="020B0503020204020204" pitchFamily="34" charset="-122"/>
                  <a:cs typeface="Times New Roman" panose="02020603050405020304" pitchFamily="18" charset="0"/>
                </a:endParaRPr>
              </a:p>
            </p:txBody>
          </p:sp>
        </p:grpSp>
      </p:grpSp>
      <p:grpSp>
        <p:nvGrpSpPr>
          <p:cNvPr id="10" name="组合 12"/>
          <p:cNvGrpSpPr/>
          <p:nvPr/>
        </p:nvGrpSpPr>
        <p:grpSpPr>
          <a:xfrm>
            <a:off x="4569332" y="1184487"/>
            <a:ext cx="3560168" cy="2343574"/>
            <a:chOff x="760011" y="3920067"/>
            <a:chExt cx="3560168" cy="2343574"/>
          </a:xfrm>
        </p:grpSpPr>
        <p:sp>
          <p:nvSpPr>
            <p:cNvPr id="83" name="矩形 82"/>
            <p:cNvSpPr/>
            <p:nvPr/>
          </p:nvSpPr>
          <p:spPr>
            <a:xfrm>
              <a:off x="760011" y="3920067"/>
              <a:ext cx="3560168" cy="2343574"/>
            </a:xfrm>
            <a:prstGeom prst="rect">
              <a:avLst/>
            </a:prstGeom>
            <a:solidFill>
              <a:schemeClr val="bg1">
                <a:lumMod val="9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ïṡḻídé"/>
            <p:cNvSpPr/>
            <p:nvPr/>
          </p:nvSpPr>
          <p:spPr>
            <a:xfrm>
              <a:off x="1619163" y="4196125"/>
              <a:ext cx="1740072" cy="401295"/>
            </a:xfrm>
            <a:prstGeom prst="roundRect">
              <a:avLst>
                <a:gd name="adj" fmla="val 50000"/>
              </a:avLst>
            </a:prstGeom>
            <a:solidFill>
              <a:srgbClr val="2980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r>
                <a:rPr lang="en-US" altLang="zh-CN" b="1" spc="-150" dirty="0">
                  <a:solidFill>
                    <a:schemeClr val="bg1"/>
                  </a:solidFill>
                </a:rPr>
                <a:t>02</a:t>
              </a:r>
              <a:endParaRPr b="1" spc="-150" dirty="0">
                <a:solidFill>
                  <a:schemeClr val="bg1"/>
                </a:solidFill>
              </a:endParaRPr>
            </a:p>
          </p:txBody>
        </p:sp>
        <p:sp>
          <p:nvSpPr>
            <p:cNvPr id="78" name="文本框 77"/>
            <p:cNvSpPr txBox="1"/>
            <p:nvPr/>
          </p:nvSpPr>
          <p:spPr>
            <a:xfrm>
              <a:off x="1054099" y="4733641"/>
              <a:ext cx="3137580" cy="1089529"/>
            </a:xfrm>
            <a:prstGeom prst="rect">
              <a:avLst/>
            </a:prstGeom>
            <a:noFill/>
          </p:spPr>
          <p:txBody>
            <a:bodyPr wrap="square" rtlCol="0">
              <a:spAutoFit/>
            </a:bodyPr>
            <a:lstStyle/>
            <a:p>
              <a:pPr>
                <a:lnSpc>
                  <a:spcPct val="120000"/>
                </a:lnSpc>
              </a:pPr>
              <a:r>
                <a:rPr lang="zh-CN" altLang="zh-CN" dirty="0">
                  <a:latin typeface="微软雅黑" panose="020B0503020204020204" pitchFamily="34" charset="-122"/>
                  <a:ea typeface="微软雅黑" panose="020B0503020204020204" pitchFamily="34" charset="-122"/>
                  <a:cs typeface="Times New Roman" panose="02020603050405020304" pitchFamily="18" charset="0"/>
                </a:rPr>
                <a:t>开考后监考员发现考生坐错座位的，</a:t>
              </a:r>
              <a:r>
                <a:rPr lang="zh-CN" altLang="zh-CN" dirty="0" smtClean="0">
                  <a:latin typeface="微软雅黑" panose="020B0503020204020204" pitchFamily="34" charset="-122"/>
                  <a:ea typeface="微软雅黑" panose="020B0503020204020204" pitchFamily="34" charset="-122"/>
                  <a:cs typeface="Times New Roman" panose="02020603050405020304" pitchFamily="18" charset="0"/>
                </a:rPr>
                <a:t>对应违纪处理办法中</a:t>
              </a:r>
              <a:r>
                <a:rPr lang="zh-CN" altLang="zh-CN" b="1" dirty="0" smtClean="0">
                  <a:latin typeface="微软雅黑" panose="020B0503020204020204" pitchFamily="34" charset="-122"/>
                  <a:ea typeface="微软雅黑" panose="020B0503020204020204" pitchFamily="34" charset="-122"/>
                  <a:cs typeface="Times New Roman" panose="02020603050405020304" pitchFamily="18" charset="0"/>
                </a:rPr>
                <a:t>第六</a:t>
              </a:r>
              <a:r>
                <a:rPr lang="zh-CN" altLang="zh-CN" b="1" dirty="0">
                  <a:latin typeface="微软雅黑" panose="020B0503020204020204" pitchFamily="34" charset="-122"/>
                  <a:ea typeface="微软雅黑" panose="020B0503020204020204" pitchFamily="34" charset="-122"/>
                  <a:cs typeface="Times New Roman" panose="02020603050405020304" pitchFamily="18" charset="0"/>
                </a:rPr>
                <a:t>条第三项</a:t>
              </a:r>
              <a:endParaRPr lang="zh-CN" altLang="zh-CN" b="1" dirty="0">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16" name="文本框 15"/>
          <p:cNvSpPr txBox="1"/>
          <p:nvPr/>
        </p:nvSpPr>
        <p:spPr>
          <a:xfrm>
            <a:off x="9073181" y="2835884"/>
            <a:ext cx="2621280" cy="1384353"/>
          </a:xfrm>
          <a:prstGeom prst="rect">
            <a:avLst/>
          </a:prstGeom>
          <a:noFill/>
        </p:spPr>
        <p:txBody>
          <a:bodyPr wrap="square" rtlCol="0">
            <a:spAutoFit/>
          </a:bodyPr>
          <a:lstStyle/>
          <a:p>
            <a:pPr algn="ctr">
              <a:lnSpc>
                <a:spcPct val="120000"/>
              </a:lnSpc>
            </a:pPr>
            <a:r>
              <a:rPr lang="zh-CN" altLang="en-US" sz="2400" b="1" dirty="0">
                <a:latin typeface="微软雅黑" panose="020B0503020204020204" pitchFamily="34" charset="-122"/>
                <a:ea typeface="微软雅黑" panose="020B0503020204020204" pitchFamily="34" charset="-122"/>
                <a:cs typeface="Times New Roman" panose="02020603050405020304" pitchFamily="18" charset="0"/>
              </a:rPr>
              <a:t>给予其所涉科目（场次）考试成绩为</a:t>
            </a:r>
            <a:r>
              <a:rPr lang="zh-CN" altLang="en-US" sz="2400" b="1"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零分</a:t>
            </a:r>
            <a:r>
              <a:rPr lang="zh-CN" altLang="en-US" sz="2400" b="1" dirty="0">
                <a:latin typeface="微软雅黑" panose="020B0503020204020204" pitchFamily="34" charset="-122"/>
                <a:ea typeface="微软雅黑" panose="020B0503020204020204" pitchFamily="34" charset="-122"/>
                <a:cs typeface="Times New Roman" panose="02020603050405020304" pitchFamily="18" charset="0"/>
              </a:rPr>
              <a:t>的处理</a:t>
            </a:r>
            <a:endParaRPr lang="zh-CN" altLang="en-US" sz="2400" b="1"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7" name="等腰三角形 16"/>
          <p:cNvSpPr/>
          <p:nvPr/>
        </p:nvSpPr>
        <p:spPr>
          <a:xfrm rot="5400000">
            <a:off x="6679980" y="3330492"/>
            <a:ext cx="4062500" cy="723901"/>
          </a:xfrm>
          <a:prstGeom prst="triangle">
            <a:avLst/>
          </a:prstGeom>
          <a:gradFill>
            <a:gsLst>
              <a:gs pos="0">
                <a:srgbClr val="97CADB"/>
              </a:gs>
              <a:gs pos="100000">
                <a:schemeClr val="accent1">
                  <a:lumMod val="30000"/>
                  <a:lumOff val="70000"/>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1"/>
    </p:custData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矩形 40"/>
          <p:cNvSpPr/>
          <p:nvPr/>
        </p:nvSpPr>
        <p:spPr>
          <a:xfrm>
            <a:off x="0" y="6724891"/>
            <a:ext cx="12192000" cy="133109"/>
          </a:xfrm>
          <a:prstGeom prst="rect">
            <a:avLst/>
          </a:prstGeom>
          <a:solidFill>
            <a:srgbClr val="2980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nvGrpSpPr>
          <p:cNvPr id="2" name="组合 38"/>
          <p:cNvGrpSpPr/>
          <p:nvPr/>
        </p:nvGrpSpPr>
        <p:grpSpPr>
          <a:xfrm>
            <a:off x="-475301" y="264552"/>
            <a:ext cx="6197800" cy="523220"/>
            <a:chOff x="-475301" y="264552"/>
            <a:chExt cx="6197800" cy="523220"/>
          </a:xfrm>
        </p:grpSpPr>
        <p:sp>
          <p:nvSpPr>
            <p:cNvPr id="40" name="文本框 39"/>
            <p:cNvSpPr txBox="1"/>
            <p:nvPr/>
          </p:nvSpPr>
          <p:spPr>
            <a:xfrm>
              <a:off x="869889" y="264552"/>
              <a:ext cx="4852610" cy="523220"/>
            </a:xfrm>
            <a:prstGeom prst="rect">
              <a:avLst/>
            </a:prstGeom>
            <a:noFill/>
          </p:spPr>
          <p:txBody>
            <a:bodyPr wrap="none">
              <a:spAutoFit/>
            </a:bodyPr>
            <a:lstStyle/>
            <a:p>
              <a:pPr defTabSz="1289685">
                <a:defRPr/>
              </a:pPr>
              <a:r>
                <a:rPr lang="zh-CN" altLang="zh-CN" sz="2800" b="1" dirty="0">
                  <a:solidFill>
                    <a:prstClr val="black">
                      <a:lumMod val="95000"/>
                      <a:lumOff val="5000"/>
                    </a:prstClr>
                  </a:solidFill>
                  <a:latin typeface="Arial" panose="020B0604020202020204" pitchFamily="34" charset="0"/>
                  <a:ea typeface="思源宋体 CN SemiBold" panose="02020600000000000000" pitchFamily="18" charset="-122"/>
                  <a:cs typeface="Arial" panose="020B0604020202020204" pitchFamily="34" charset="0"/>
                </a:rPr>
                <a:t>三、频发违纪行为</a:t>
              </a:r>
              <a:r>
                <a:rPr lang="zh-CN" altLang="en-US" sz="2800" b="1" dirty="0">
                  <a:solidFill>
                    <a:prstClr val="black">
                      <a:lumMod val="95000"/>
                      <a:lumOff val="5000"/>
                    </a:prstClr>
                  </a:solidFill>
                  <a:latin typeface="Arial" panose="020B0604020202020204" pitchFamily="34" charset="0"/>
                  <a:ea typeface="思源宋体 CN SemiBold" panose="02020600000000000000" pitchFamily="18" charset="-122"/>
                  <a:cs typeface="Arial" panose="020B0604020202020204" pitchFamily="34" charset="0"/>
                </a:rPr>
                <a:t>及处理结果</a:t>
              </a:r>
              <a:endParaRPr lang="zh-CN" altLang="zh-CN" sz="2800" b="1" dirty="0">
                <a:solidFill>
                  <a:prstClr val="black">
                    <a:lumMod val="95000"/>
                    <a:lumOff val="5000"/>
                  </a:prstClr>
                </a:solidFill>
                <a:latin typeface="Arial" panose="020B0604020202020204" pitchFamily="34" charset="0"/>
                <a:ea typeface="思源宋体 CN SemiBold" panose="02020600000000000000" pitchFamily="18" charset="-122"/>
                <a:cs typeface="Arial" panose="020B0604020202020204" pitchFamily="34" charset="0"/>
              </a:endParaRPr>
            </a:p>
          </p:txBody>
        </p:sp>
        <p:grpSp>
          <p:nvGrpSpPr>
            <p:cNvPr id="3" name="Group 9"/>
            <p:cNvGrpSpPr/>
            <p:nvPr/>
          </p:nvGrpSpPr>
          <p:grpSpPr>
            <a:xfrm>
              <a:off x="-475301" y="314436"/>
              <a:ext cx="962981" cy="423451"/>
              <a:chOff x="-533400" y="232331"/>
              <a:chExt cx="1914138" cy="568992"/>
            </a:xfrm>
          </p:grpSpPr>
          <p:sp>
            <p:nvSpPr>
              <p:cNvPr id="43" name="矩形: 圆角 42"/>
              <p:cNvSpPr/>
              <p:nvPr/>
            </p:nvSpPr>
            <p:spPr>
              <a:xfrm>
                <a:off x="-533400" y="232331"/>
                <a:ext cx="1914138" cy="568992"/>
              </a:xfrm>
              <a:prstGeom prst="roundRect">
                <a:avLst>
                  <a:gd name="adj" fmla="val 50000"/>
                </a:avLst>
              </a:prstGeom>
              <a:solidFill>
                <a:schemeClr val="bg1"/>
              </a:solidFill>
              <a:ln>
                <a:noFill/>
              </a:ln>
              <a:effectLst>
                <a:outerShdw blurRad="228600" algn="ctr" rotWithShape="0">
                  <a:srgbClr val="1168CA">
                    <a:alpha val="26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4" name="矩形: 圆角 43"/>
              <p:cNvSpPr/>
              <p:nvPr/>
            </p:nvSpPr>
            <p:spPr>
              <a:xfrm>
                <a:off x="-282048" y="276107"/>
                <a:ext cx="1619605" cy="481440"/>
              </a:xfrm>
              <a:prstGeom prst="roundRect">
                <a:avLst>
                  <a:gd name="adj" fmla="val 50000"/>
                </a:avLst>
              </a:prstGeom>
              <a:gradFill flip="none" rotWithShape="1">
                <a:gsLst>
                  <a:gs pos="0">
                    <a:srgbClr val="4198E1"/>
                  </a:gs>
                  <a:gs pos="100000">
                    <a:srgbClr val="1168CA"/>
                  </a:gs>
                </a:gsLst>
                <a:lin ang="8100000" scaled="1"/>
                <a:tileRect/>
              </a:gradFill>
              <a:ln>
                <a:noFill/>
              </a:ln>
              <a:effectLst>
                <a:outerShdw blurRad="228600" algn="ctr" rotWithShape="0">
                  <a:srgbClr val="1168CA">
                    <a:alpha val="26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sp>
        <p:nvSpPr>
          <p:cNvPr id="70" name="矩形 69"/>
          <p:cNvSpPr/>
          <p:nvPr/>
        </p:nvSpPr>
        <p:spPr>
          <a:xfrm>
            <a:off x="869889" y="1184487"/>
            <a:ext cx="6067460" cy="2343574"/>
          </a:xfrm>
          <a:prstGeom prst="rect">
            <a:avLst/>
          </a:prstGeom>
          <a:solidFill>
            <a:schemeClr val="bg1">
              <a:lumMod val="9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ïṡḻídé"/>
          <p:cNvSpPr/>
          <p:nvPr/>
        </p:nvSpPr>
        <p:spPr>
          <a:xfrm>
            <a:off x="3074651" y="1460545"/>
            <a:ext cx="1740072" cy="401295"/>
          </a:xfrm>
          <a:prstGeom prst="roundRect">
            <a:avLst>
              <a:gd name="adj" fmla="val 50000"/>
            </a:avLst>
          </a:prstGeom>
          <a:solidFill>
            <a:srgbClr val="2980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r>
              <a:rPr lang="en-US" altLang="zh-CN" b="1" spc="-150" dirty="0">
                <a:solidFill>
                  <a:schemeClr val="bg1"/>
                </a:solidFill>
              </a:rPr>
              <a:t>05</a:t>
            </a:r>
            <a:endParaRPr lang="en-US" altLang="zh-CN" b="1" spc="-150" dirty="0">
              <a:solidFill>
                <a:schemeClr val="bg1"/>
              </a:solidFill>
            </a:endParaRPr>
          </a:p>
        </p:txBody>
      </p:sp>
      <p:sp>
        <p:nvSpPr>
          <p:cNvPr id="68" name="文本框 67"/>
          <p:cNvSpPr txBox="1"/>
          <p:nvPr/>
        </p:nvSpPr>
        <p:spPr>
          <a:xfrm>
            <a:off x="1140162" y="1998061"/>
            <a:ext cx="5351322" cy="728982"/>
          </a:xfrm>
          <a:prstGeom prst="rect">
            <a:avLst/>
          </a:prstGeom>
          <a:noFill/>
        </p:spPr>
        <p:txBody>
          <a:bodyPr wrap="square" rtlCol="0">
            <a:spAutoFit/>
          </a:bodyPr>
          <a:lstStyle/>
          <a:p>
            <a:pPr algn="ctr">
              <a:lnSpc>
                <a:spcPct val="120000"/>
              </a:lnSpc>
            </a:pPr>
            <a:r>
              <a:rPr lang="zh-CN" altLang="zh-CN" kern="100" dirty="0">
                <a:latin typeface="微软雅黑" panose="020B0503020204020204" pitchFamily="34" charset="-122"/>
                <a:ea typeface="微软雅黑" panose="020B0503020204020204" pitchFamily="34" charset="-122"/>
                <a:cs typeface="Times New Roman" panose="02020603050405020304" pitchFamily="18" charset="0"/>
              </a:rPr>
              <a:t>查看、拨打、接听手机的，使用</a:t>
            </a:r>
            <a:r>
              <a:rPr lang="zh-CN" altLang="zh-CN" kern="100" dirty="0" smtClean="0">
                <a:latin typeface="微软雅黑" panose="020B0503020204020204" pitchFamily="34" charset="-122"/>
                <a:ea typeface="微软雅黑" panose="020B0503020204020204" pitchFamily="34" charset="-122"/>
                <a:cs typeface="Times New Roman" panose="02020603050405020304" pitchFamily="18" charset="0"/>
              </a:rPr>
              <a:t>计算器</a:t>
            </a:r>
            <a:r>
              <a:rPr lang="zh-CN" altLang="en-US" kern="100" dirty="0" smtClean="0">
                <a:latin typeface="微软雅黑" panose="020B0503020204020204" pitchFamily="34" charset="-122"/>
                <a:ea typeface="微软雅黑" panose="020B0503020204020204" pitchFamily="34" charset="-122"/>
                <a:cs typeface="Times New Roman" panose="02020603050405020304" pitchFamily="18" charset="0"/>
              </a:rPr>
              <a:t>的</a:t>
            </a:r>
            <a:endParaRPr lang="en-US" altLang="zh-CN" kern="100" dirty="0" smtClean="0">
              <a:latin typeface="微软雅黑" panose="020B0503020204020204" pitchFamily="34" charset="-122"/>
              <a:ea typeface="微软雅黑" panose="020B0503020204020204" pitchFamily="34" charset="-122"/>
              <a:cs typeface="Times New Roman" panose="02020603050405020304" pitchFamily="18" charset="0"/>
            </a:endParaRPr>
          </a:p>
          <a:p>
            <a:pPr algn="ctr">
              <a:lnSpc>
                <a:spcPct val="120000"/>
              </a:lnSpc>
            </a:pPr>
            <a:r>
              <a:rPr lang="zh-CN" altLang="zh-CN" kern="100" dirty="0" smtClean="0">
                <a:latin typeface="微软雅黑" panose="020B0503020204020204" pitchFamily="34" charset="-122"/>
                <a:ea typeface="微软雅黑" panose="020B0503020204020204" pitchFamily="34" charset="-122"/>
                <a:cs typeface="Times New Roman" panose="02020603050405020304" pitchFamily="18" charset="0"/>
              </a:rPr>
              <a:t>对应</a:t>
            </a:r>
            <a:r>
              <a:rPr lang="zh-CN" altLang="zh-CN" dirty="0" smtClean="0">
                <a:latin typeface="微软雅黑" panose="020B0503020204020204" pitchFamily="34" charset="-122"/>
                <a:ea typeface="微软雅黑" panose="020B0503020204020204" pitchFamily="34" charset="-122"/>
                <a:cs typeface="Times New Roman" panose="02020603050405020304" pitchFamily="18" charset="0"/>
              </a:rPr>
              <a:t>违纪处理办法中</a:t>
            </a:r>
            <a:r>
              <a:rPr lang="zh-CN" altLang="zh-CN" b="1" kern="100" dirty="0" smtClean="0">
                <a:latin typeface="微软雅黑" panose="020B0503020204020204" pitchFamily="34" charset="-122"/>
                <a:ea typeface="微软雅黑" panose="020B0503020204020204" pitchFamily="34" charset="-122"/>
                <a:cs typeface="Times New Roman" panose="02020603050405020304" pitchFamily="18" charset="0"/>
              </a:rPr>
              <a:t>第七</a:t>
            </a:r>
            <a:r>
              <a:rPr lang="zh-CN" altLang="zh-CN" b="1" kern="100" dirty="0">
                <a:latin typeface="微软雅黑" panose="020B0503020204020204" pitchFamily="34" charset="-122"/>
                <a:ea typeface="微软雅黑" panose="020B0503020204020204" pitchFamily="34" charset="-122"/>
                <a:cs typeface="Times New Roman" panose="02020603050405020304" pitchFamily="18" charset="0"/>
              </a:rPr>
              <a:t>条第三项</a:t>
            </a:r>
            <a:endParaRPr lang="zh-CN" altLang="zh-CN" b="1" kern="10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71" name="矩形 70"/>
          <p:cNvSpPr/>
          <p:nvPr/>
        </p:nvSpPr>
        <p:spPr>
          <a:xfrm>
            <a:off x="869889" y="3860341"/>
            <a:ext cx="6067460" cy="2343574"/>
          </a:xfrm>
          <a:prstGeom prst="rect">
            <a:avLst/>
          </a:prstGeom>
          <a:solidFill>
            <a:schemeClr val="bg1">
              <a:lumMod val="9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ïṡḻídé"/>
          <p:cNvSpPr/>
          <p:nvPr/>
        </p:nvSpPr>
        <p:spPr>
          <a:xfrm>
            <a:off x="3074651" y="4136399"/>
            <a:ext cx="1740072" cy="401295"/>
          </a:xfrm>
          <a:prstGeom prst="roundRect">
            <a:avLst>
              <a:gd name="adj" fmla="val 50000"/>
            </a:avLst>
          </a:prstGeom>
          <a:solidFill>
            <a:srgbClr val="2980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r>
              <a:rPr lang="en-US" altLang="zh-CN" b="1" spc="-150" dirty="0">
                <a:solidFill>
                  <a:schemeClr val="bg1"/>
                </a:solidFill>
              </a:rPr>
              <a:t>06</a:t>
            </a:r>
            <a:endParaRPr lang="en-US" altLang="zh-CN" b="1" spc="-150" dirty="0">
              <a:solidFill>
                <a:schemeClr val="bg1"/>
              </a:solidFill>
            </a:endParaRPr>
          </a:p>
        </p:txBody>
      </p:sp>
      <p:sp>
        <p:nvSpPr>
          <p:cNvPr id="74" name="文本框 73"/>
          <p:cNvSpPr txBox="1"/>
          <p:nvPr/>
        </p:nvSpPr>
        <p:spPr>
          <a:xfrm>
            <a:off x="1865637" y="4699315"/>
            <a:ext cx="4117463" cy="728982"/>
          </a:xfrm>
          <a:prstGeom prst="rect">
            <a:avLst/>
          </a:prstGeom>
          <a:noFill/>
        </p:spPr>
        <p:txBody>
          <a:bodyPr wrap="square" rtlCol="0">
            <a:spAutoFit/>
          </a:bodyPr>
          <a:lstStyle/>
          <a:p>
            <a:pPr algn="ctr">
              <a:lnSpc>
                <a:spcPct val="120000"/>
              </a:lnSpc>
            </a:pPr>
            <a:r>
              <a:rPr lang="zh-CN" altLang="zh-CN" kern="100" dirty="0">
                <a:latin typeface="微软雅黑" panose="020B0503020204020204" pitchFamily="34" charset="-122"/>
                <a:ea typeface="微软雅黑" panose="020B0503020204020204" pitchFamily="34" charset="-122"/>
                <a:cs typeface="Times New Roman" panose="02020603050405020304" pitchFamily="18" charset="0"/>
              </a:rPr>
              <a:t>将试卷等考试材料带出考场</a:t>
            </a:r>
            <a:r>
              <a:rPr lang="zh-CN" altLang="zh-CN" kern="100" dirty="0" smtClean="0">
                <a:latin typeface="微软雅黑" panose="020B0503020204020204" pitchFamily="34" charset="-122"/>
                <a:ea typeface="微软雅黑" panose="020B0503020204020204" pitchFamily="34" charset="-122"/>
                <a:cs typeface="Times New Roman" panose="02020603050405020304" pitchFamily="18" charset="0"/>
              </a:rPr>
              <a:t>的</a:t>
            </a:r>
            <a:endParaRPr lang="en-US" altLang="zh-CN" kern="100" dirty="0" smtClean="0">
              <a:latin typeface="微软雅黑" panose="020B0503020204020204" pitchFamily="34" charset="-122"/>
              <a:ea typeface="微软雅黑" panose="020B0503020204020204" pitchFamily="34" charset="-122"/>
              <a:cs typeface="Times New Roman" panose="02020603050405020304" pitchFamily="18" charset="0"/>
            </a:endParaRPr>
          </a:p>
          <a:p>
            <a:pPr algn="ctr">
              <a:lnSpc>
                <a:spcPct val="120000"/>
              </a:lnSpc>
            </a:pPr>
            <a:r>
              <a:rPr lang="zh-CN" altLang="zh-CN" kern="100" dirty="0" smtClean="0">
                <a:latin typeface="微软雅黑" panose="020B0503020204020204" pitchFamily="34" charset="-122"/>
                <a:ea typeface="微软雅黑" panose="020B0503020204020204" pitchFamily="34" charset="-122"/>
                <a:cs typeface="Times New Roman" panose="02020603050405020304" pitchFamily="18" charset="0"/>
              </a:rPr>
              <a:t>对应</a:t>
            </a:r>
            <a:r>
              <a:rPr lang="zh-CN" altLang="zh-CN" dirty="0" smtClean="0">
                <a:latin typeface="微软雅黑" panose="020B0503020204020204" pitchFamily="34" charset="-122"/>
                <a:ea typeface="微软雅黑" panose="020B0503020204020204" pitchFamily="34" charset="-122"/>
                <a:cs typeface="Times New Roman" panose="02020603050405020304" pitchFamily="18" charset="0"/>
              </a:rPr>
              <a:t>违纪处理办法中</a:t>
            </a:r>
            <a:r>
              <a:rPr lang="zh-CN" altLang="zh-CN" b="1" kern="100" dirty="0" smtClean="0">
                <a:latin typeface="微软雅黑" panose="020B0503020204020204" pitchFamily="34" charset="-122"/>
                <a:ea typeface="微软雅黑" panose="020B0503020204020204" pitchFamily="34" charset="-122"/>
                <a:cs typeface="Times New Roman" panose="02020603050405020304" pitchFamily="18" charset="0"/>
              </a:rPr>
              <a:t>第七</a:t>
            </a:r>
            <a:r>
              <a:rPr lang="zh-CN" altLang="zh-CN" b="1" kern="100" dirty="0">
                <a:latin typeface="微软雅黑" panose="020B0503020204020204" pitchFamily="34" charset="-122"/>
                <a:ea typeface="微软雅黑" panose="020B0503020204020204" pitchFamily="34" charset="-122"/>
                <a:cs typeface="Times New Roman" panose="02020603050405020304" pitchFamily="18" charset="0"/>
              </a:rPr>
              <a:t>条第六项</a:t>
            </a:r>
            <a:endParaRPr lang="zh-CN" altLang="zh-CN" b="1" kern="10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6" name="文本框 15"/>
          <p:cNvSpPr txBox="1"/>
          <p:nvPr/>
        </p:nvSpPr>
        <p:spPr>
          <a:xfrm>
            <a:off x="8735921" y="2835884"/>
            <a:ext cx="2958540" cy="1384353"/>
          </a:xfrm>
          <a:prstGeom prst="rect">
            <a:avLst/>
          </a:prstGeom>
          <a:noFill/>
        </p:spPr>
        <p:txBody>
          <a:bodyPr wrap="square" rtlCol="0">
            <a:spAutoFit/>
          </a:bodyPr>
          <a:lstStyle/>
          <a:p>
            <a:pPr>
              <a:lnSpc>
                <a:spcPct val="120000"/>
              </a:lnSpc>
            </a:pPr>
            <a:r>
              <a:rPr lang="zh-CN" altLang="en-US" sz="2400" b="1" dirty="0">
                <a:latin typeface="微软雅黑" panose="020B0503020204020204" pitchFamily="34" charset="-122"/>
                <a:ea typeface="微软雅黑" panose="020B0503020204020204" pitchFamily="34" charset="-122"/>
                <a:cs typeface="Times New Roman" panose="02020603050405020304" pitchFamily="18" charset="0"/>
              </a:rPr>
              <a:t>给予其</a:t>
            </a:r>
            <a:r>
              <a:rPr lang="zh-CN" altLang="en-US" sz="2400" b="1"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取消本次考试资格并五年内限制报考公务员</a:t>
            </a:r>
            <a:r>
              <a:rPr lang="zh-CN" altLang="en-US" sz="2400" b="1" dirty="0">
                <a:latin typeface="微软雅黑" panose="020B0503020204020204" pitchFamily="34" charset="-122"/>
                <a:ea typeface="微软雅黑" panose="020B0503020204020204" pitchFamily="34" charset="-122"/>
                <a:cs typeface="Times New Roman" panose="02020603050405020304" pitchFamily="18" charset="0"/>
              </a:rPr>
              <a:t>的处理</a:t>
            </a:r>
            <a:endParaRPr lang="zh-CN" altLang="en-US" sz="2400" b="1"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7" name="等腰三角形 16"/>
          <p:cNvSpPr/>
          <p:nvPr/>
        </p:nvSpPr>
        <p:spPr>
          <a:xfrm rot="5400000">
            <a:off x="5725731" y="3330493"/>
            <a:ext cx="4062500" cy="723901"/>
          </a:xfrm>
          <a:prstGeom prst="triangle">
            <a:avLst/>
          </a:prstGeom>
          <a:gradFill>
            <a:gsLst>
              <a:gs pos="0">
                <a:srgbClr val="97CADB"/>
              </a:gs>
              <a:gs pos="100000">
                <a:schemeClr val="accent1">
                  <a:lumMod val="30000"/>
                  <a:lumOff val="70000"/>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1"/>
    </p:custData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1"/>
          <a:srcRect l="13321" t="20014" r="30889" b="47443"/>
          <a:stretch>
            <a:fillRect/>
          </a:stretch>
        </p:blipFill>
        <p:spPr>
          <a:xfrm>
            <a:off x="0" y="0"/>
            <a:ext cx="12192000" cy="7111567"/>
          </a:xfrm>
          <a:prstGeom prst="rect">
            <a:avLst/>
          </a:prstGeom>
        </p:spPr>
      </p:pic>
      <p:sp>
        <p:nvSpPr>
          <p:cNvPr id="7" name="矩形 6"/>
          <p:cNvSpPr/>
          <p:nvPr/>
        </p:nvSpPr>
        <p:spPr>
          <a:xfrm>
            <a:off x="0" y="0"/>
            <a:ext cx="12192000" cy="7111567"/>
          </a:xfrm>
          <a:prstGeom prst="rect">
            <a:avLst/>
          </a:prstGeom>
          <a:solidFill>
            <a:schemeClr val="bg1">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字魂59号-创粗黑"/>
              <a:cs typeface="+mn-cs"/>
            </a:endParaRPr>
          </a:p>
        </p:txBody>
      </p:sp>
      <p:grpSp>
        <p:nvGrpSpPr>
          <p:cNvPr id="17" name="组合 16"/>
          <p:cNvGrpSpPr/>
          <p:nvPr/>
        </p:nvGrpSpPr>
        <p:grpSpPr>
          <a:xfrm>
            <a:off x="-2013173" y="4866252"/>
            <a:ext cx="16161192" cy="3899346"/>
            <a:chOff x="-2072605" y="4908325"/>
            <a:chExt cx="16161192" cy="3899346"/>
          </a:xfrm>
        </p:grpSpPr>
        <p:sp>
          <p:nvSpPr>
            <p:cNvPr id="15" name="矩形: 圆角 14"/>
            <p:cNvSpPr/>
            <p:nvPr/>
          </p:nvSpPr>
          <p:spPr>
            <a:xfrm rot="18900000" flipV="1">
              <a:off x="-2072605" y="4908325"/>
              <a:ext cx="3899755" cy="3899346"/>
            </a:xfrm>
            <a:prstGeom prst="roundRect">
              <a:avLst>
                <a:gd name="adj" fmla="val 7779"/>
              </a:avLst>
            </a:prstGeom>
            <a:gradFill flip="none" rotWithShape="1">
              <a:gsLst>
                <a:gs pos="0">
                  <a:srgbClr val="4198E1"/>
                </a:gs>
                <a:gs pos="100000">
                  <a:srgbClr val="1168CA"/>
                </a:gs>
              </a:gsLst>
              <a:lin ang="8100000" scaled="1"/>
              <a:tileRect/>
            </a:gradFill>
            <a:ln>
              <a:noFill/>
            </a:ln>
            <a:effectLst>
              <a:outerShdw blurRad="228600" algn="ctr" rotWithShape="0">
                <a:srgbClr val="1168CA">
                  <a:alpha val="26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6" name="矩形: 圆角 15"/>
            <p:cNvSpPr/>
            <p:nvPr/>
          </p:nvSpPr>
          <p:spPr>
            <a:xfrm rot="18900000" flipV="1">
              <a:off x="10188832" y="4908325"/>
              <a:ext cx="3899755" cy="3899346"/>
            </a:xfrm>
            <a:prstGeom prst="roundRect">
              <a:avLst>
                <a:gd name="adj" fmla="val 7779"/>
              </a:avLst>
            </a:prstGeom>
            <a:gradFill flip="none" rotWithShape="1">
              <a:gsLst>
                <a:gs pos="0">
                  <a:srgbClr val="4198E1"/>
                </a:gs>
                <a:gs pos="100000">
                  <a:srgbClr val="1168CA"/>
                </a:gs>
              </a:gsLst>
              <a:lin ang="8100000" scaled="1"/>
              <a:tileRect/>
            </a:gradFill>
            <a:ln>
              <a:noFill/>
            </a:ln>
            <a:effectLst>
              <a:outerShdw blurRad="228600" algn="ctr" rotWithShape="0">
                <a:srgbClr val="1168CA">
                  <a:alpha val="26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9" name="组合 8"/>
          <p:cNvGrpSpPr/>
          <p:nvPr/>
        </p:nvGrpSpPr>
        <p:grpSpPr>
          <a:xfrm>
            <a:off x="5522366" y="1808481"/>
            <a:ext cx="1147268" cy="1247030"/>
            <a:chOff x="3040894" y="1322311"/>
            <a:chExt cx="776362" cy="843871"/>
          </a:xfrm>
        </p:grpSpPr>
        <p:sp>
          <p:nvSpPr>
            <p:cNvPr id="10" name="Freeform 27"/>
            <p:cNvSpPr/>
            <p:nvPr/>
          </p:nvSpPr>
          <p:spPr bwMode="auto">
            <a:xfrm flipH="1">
              <a:off x="3040894" y="1322311"/>
              <a:ext cx="776362" cy="843871"/>
            </a:xfrm>
            <a:custGeom>
              <a:avLst/>
              <a:gdLst>
                <a:gd name="T0" fmla="*/ 561 w 1150"/>
                <a:gd name="T1" fmla="*/ 0 h 1250"/>
                <a:gd name="T2" fmla="*/ 0 w 1150"/>
                <a:gd name="T3" fmla="*/ 323 h 1250"/>
                <a:gd name="T4" fmla="*/ 0 w 1150"/>
                <a:gd name="T5" fmla="*/ 956 h 1250"/>
                <a:gd name="T6" fmla="*/ 569 w 1150"/>
                <a:gd name="T7" fmla="*/ 1250 h 1250"/>
                <a:gd name="T8" fmla="*/ 1150 w 1150"/>
                <a:gd name="T9" fmla="*/ 956 h 1250"/>
                <a:gd name="T10" fmla="*/ 1150 w 1150"/>
                <a:gd name="T11" fmla="*/ 320 h 1250"/>
                <a:gd name="T12" fmla="*/ 561 w 1150"/>
                <a:gd name="T13" fmla="*/ 0 h 1250"/>
              </a:gdLst>
              <a:ahLst/>
              <a:cxnLst>
                <a:cxn ang="0">
                  <a:pos x="T0" y="T1"/>
                </a:cxn>
                <a:cxn ang="0">
                  <a:pos x="T2" y="T3"/>
                </a:cxn>
                <a:cxn ang="0">
                  <a:pos x="T4" y="T5"/>
                </a:cxn>
                <a:cxn ang="0">
                  <a:pos x="T6" y="T7"/>
                </a:cxn>
                <a:cxn ang="0">
                  <a:pos x="T8" y="T9"/>
                </a:cxn>
                <a:cxn ang="0">
                  <a:pos x="T10" y="T11"/>
                </a:cxn>
                <a:cxn ang="0">
                  <a:pos x="T12" y="T13"/>
                </a:cxn>
              </a:cxnLst>
              <a:rect l="0" t="0" r="r" b="b"/>
              <a:pathLst>
                <a:path w="1150" h="1250">
                  <a:moveTo>
                    <a:pt x="561" y="0"/>
                  </a:moveTo>
                  <a:lnTo>
                    <a:pt x="0" y="323"/>
                  </a:lnTo>
                  <a:lnTo>
                    <a:pt x="0" y="956"/>
                  </a:lnTo>
                  <a:lnTo>
                    <a:pt x="569" y="1250"/>
                  </a:lnTo>
                  <a:lnTo>
                    <a:pt x="1150" y="956"/>
                  </a:lnTo>
                  <a:lnTo>
                    <a:pt x="1150" y="320"/>
                  </a:lnTo>
                  <a:lnTo>
                    <a:pt x="561" y="0"/>
                  </a:lnTo>
                  <a:close/>
                </a:path>
              </a:pathLst>
            </a:custGeom>
            <a:gradFill flip="none" rotWithShape="1">
              <a:gsLst>
                <a:gs pos="0">
                  <a:srgbClr val="4198E1"/>
                </a:gs>
                <a:gs pos="100000">
                  <a:srgbClr val="1168CA"/>
                </a:gs>
              </a:gsLst>
              <a:lin ang="8100000" scaled="1"/>
              <a:tileRect/>
            </a:gradFill>
            <a:ln>
              <a:noFill/>
            </a:ln>
            <a:effectLst>
              <a:outerShdw blurRad="228600" algn="ctr" rotWithShape="0">
                <a:srgbClr val="1168CA">
                  <a:alpha val="26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文本框 10"/>
            <p:cNvSpPr txBox="1"/>
            <p:nvPr/>
          </p:nvSpPr>
          <p:spPr>
            <a:xfrm>
              <a:off x="3189378" y="1367588"/>
              <a:ext cx="443884" cy="749786"/>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6600" b="1"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4</a:t>
              </a:r>
              <a:endParaRPr kumimoji="0" lang="zh-CN" altLang="en-US" sz="6600" b="1"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sp>
        <p:nvSpPr>
          <p:cNvPr id="14" name="矩形 13"/>
          <p:cNvSpPr/>
          <p:nvPr/>
        </p:nvSpPr>
        <p:spPr>
          <a:xfrm>
            <a:off x="5722113" y="4762427"/>
            <a:ext cx="655364" cy="45719"/>
          </a:xfrm>
          <a:prstGeom prst="rect">
            <a:avLst/>
          </a:prstGeom>
          <a:gradFill>
            <a:gsLst>
              <a:gs pos="1000">
                <a:schemeClr val="accent1"/>
              </a:gs>
              <a:gs pos="99000">
                <a:schemeClr val="accent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字魂59号-创粗黑"/>
              <a:cs typeface="+mn-cs"/>
            </a:endParaRPr>
          </a:p>
        </p:txBody>
      </p:sp>
      <p:sp>
        <p:nvSpPr>
          <p:cNvPr id="3" name="稻壳儿_刀客儿出品_2"/>
          <p:cNvSpPr/>
          <p:nvPr/>
        </p:nvSpPr>
        <p:spPr>
          <a:xfrm>
            <a:off x="3066658" y="3186903"/>
            <a:ext cx="6058684" cy="830997"/>
          </a:xfrm>
          <a:prstGeom prst="rect">
            <a:avLst/>
          </a:prstGeom>
        </p:spPr>
        <p:txBody>
          <a:bodyPr wrap="square">
            <a:spAutoFit/>
          </a:bodyPr>
          <a:lstStyle/>
          <a:p>
            <a:pPr algn="ctr" defTabSz="1289685">
              <a:defRPr/>
            </a:pPr>
            <a:r>
              <a:rPr lang="zh-CN" altLang="zh-CN" sz="4800" b="1" dirty="0">
                <a:solidFill>
                  <a:srgbClr val="000000">
                    <a:lumMod val="95000"/>
                    <a:lumOff val="5000"/>
                  </a:srgbClr>
                </a:solidFill>
                <a:latin typeface="Arial" panose="020B0604020202020204" pitchFamily="34" charset="0"/>
                <a:ea typeface="思源宋体 CN SemiBold" panose="02020600000000000000" pitchFamily="18" charset="-122"/>
                <a:cs typeface="Arial" panose="020B0604020202020204" pitchFamily="34" charset="0"/>
              </a:rPr>
              <a:t>案例及其他注意事项</a:t>
            </a:r>
            <a:endParaRPr lang="zh-CN" altLang="zh-CN" sz="4800" b="1" dirty="0">
              <a:solidFill>
                <a:srgbClr val="000000">
                  <a:lumMod val="95000"/>
                  <a:lumOff val="5000"/>
                </a:srgbClr>
              </a:solidFill>
              <a:latin typeface="Arial" panose="020B0604020202020204" pitchFamily="34" charset="0"/>
              <a:ea typeface="思源宋体 CN SemiBold" panose="02020600000000000000" pitchFamily="18" charset="-122"/>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413403" y="1143749"/>
            <a:ext cx="11365194" cy="4745958"/>
            <a:chOff x="413403" y="1143749"/>
            <a:chExt cx="11365194" cy="4745958"/>
          </a:xfrm>
        </p:grpSpPr>
        <p:sp>
          <p:nvSpPr>
            <p:cNvPr id="87" name="矩形 86"/>
            <p:cNvSpPr/>
            <p:nvPr/>
          </p:nvSpPr>
          <p:spPr>
            <a:xfrm>
              <a:off x="413403" y="1143749"/>
              <a:ext cx="11365194" cy="793487"/>
            </a:xfrm>
            <a:prstGeom prst="rect">
              <a:avLst/>
            </a:prstGeom>
            <a:solidFill>
              <a:schemeClr val="bg1"/>
            </a:solidFill>
            <a:ln>
              <a:noFill/>
            </a:ln>
            <a:effectLst>
              <a:outerShdw blurRad="11430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思源宋体 CN" panose="02020400000000000000" pitchFamily="18" charset="-122"/>
                <a:ea typeface="思源宋体 CN" panose="02020400000000000000" pitchFamily="18" charset="-122"/>
                <a:cs typeface="+mn-cs"/>
              </a:endParaRPr>
            </a:p>
          </p:txBody>
        </p:sp>
        <p:sp>
          <p:nvSpPr>
            <p:cNvPr id="88" name="矩形 87"/>
            <p:cNvSpPr/>
            <p:nvPr/>
          </p:nvSpPr>
          <p:spPr>
            <a:xfrm>
              <a:off x="413403" y="2131867"/>
              <a:ext cx="11365194" cy="793487"/>
            </a:xfrm>
            <a:prstGeom prst="rect">
              <a:avLst/>
            </a:prstGeom>
            <a:solidFill>
              <a:schemeClr val="bg1"/>
            </a:solidFill>
            <a:ln>
              <a:noFill/>
            </a:ln>
            <a:effectLst>
              <a:outerShdw blurRad="11430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思源宋体 CN" panose="02020400000000000000" pitchFamily="18" charset="-122"/>
                <a:ea typeface="思源宋体 CN" panose="02020400000000000000" pitchFamily="18" charset="-122"/>
                <a:cs typeface="+mn-cs"/>
              </a:endParaRPr>
            </a:p>
          </p:txBody>
        </p:sp>
        <p:sp>
          <p:nvSpPr>
            <p:cNvPr id="89" name="矩形 88"/>
            <p:cNvSpPr/>
            <p:nvPr/>
          </p:nvSpPr>
          <p:spPr>
            <a:xfrm>
              <a:off x="413403" y="3119985"/>
              <a:ext cx="11365194" cy="793487"/>
            </a:xfrm>
            <a:prstGeom prst="rect">
              <a:avLst/>
            </a:prstGeom>
            <a:solidFill>
              <a:schemeClr val="bg1"/>
            </a:solidFill>
            <a:ln>
              <a:noFill/>
            </a:ln>
            <a:effectLst>
              <a:outerShdw blurRad="11430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思源宋体 CN" panose="02020400000000000000" pitchFamily="18" charset="-122"/>
                <a:ea typeface="思源宋体 CN" panose="02020400000000000000" pitchFamily="18" charset="-122"/>
                <a:cs typeface="+mn-cs"/>
              </a:endParaRPr>
            </a:p>
          </p:txBody>
        </p:sp>
        <p:sp>
          <p:nvSpPr>
            <p:cNvPr id="90" name="矩形 89"/>
            <p:cNvSpPr/>
            <p:nvPr/>
          </p:nvSpPr>
          <p:spPr>
            <a:xfrm>
              <a:off x="413403" y="4108103"/>
              <a:ext cx="11365194" cy="793487"/>
            </a:xfrm>
            <a:prstGeom prst="rect">
              <a:avLst/>
            </a:prstGeom>
            <a:solidFill>
              <a:schemeClr val="bg1"/>
            </a:solidFill>
            <a:ln>
              <a:noFill/>
            </a:ln>
            <a:effectLst>
              <a:outerShdw blurRad="11430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思源宋体 CN" panose="02020400000000000000" pitchFamily="18" charset="-122"/>
                <a:ea typeface="思源宋体 CN" panose="02020400000000000000" pitchFamily="18" charset="-122"/>
                <a:cs typeface="+mn-cs"/>
              </a:endParaRPr>
            </a:p>
          </p:txBody>
        </p:sp>
        <p:sp>
          <p:nvSpPr>
            <p:cNvPr id="91" name="矩形 90"/>
            <p:cNvSpPr/>
            <p:nvPr/>
          </p:nvSpPr>
          <p:spPr>
            <a:xfrm>
              <a:off x="413403" y="5096220"/>
              <a:ext cx="11365194" cy="793487"/>
            </a:xfrm>
            <a:prstGeom prst="rect">
              <a:avLst/>
            </a:prstGeom>
            <a:solidFill>
              <a:schemeClr val="bg1"/>
            </a:solidFill>
            <a:ln>
              <a:noFill/>
            </a:ln>
            <a:effectLst>
              <a:outerShdw blurRad="11430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思源宋体 CN" panose="02020400000000000000" pitchFamily="18" charset="-122"/>
                <a:ea typeface="思源宋体 CN" panose="02020400000000000000" pitchFamily="18" charset="-122"/>
                <a:cs typeface="+mn-cs"/>
              </a:endParaRPr>
            </a:p>
          </p:txBody>
        </p:sp>
      </p:grpSp>
      <p:sp>
        <p:nvSpPr>
          <p:cNvPr id="41" name="矩形 40"/>
          <p:cNvSpPr/>
          <p:nvPr/>
        </p:nvSpPr>
        <p:spPr>
          <a:xfrm>
            <a:off x="0" y="6724891"/>
            <a:ext cx="12192000" cy="133109"/>
          </a:xfrm>
          <a:prstGeom prst="rect">
            <a:avLst/>
          </a:prstGeom>
          <a:solidFill>
            <a:srgbClr val="2980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nvGrpSpPr>
          <p:cNvPr id="39" name="组合 38"/>
          <p:cNvGrpSpPr/>
          <p:nvPr/>
        </p:nvGrpSpPr>
        <p:grpSpPr>
          <a:xfrm>
            <a:off x="-475301" y="264552"/>
            <a:ext cx="4097890" cy="523220"/>
            <a:chOff x="-475301" y="264552"/>
            <a:chExt cx="4097890" cy="523220"/>
          </a:xfrm>
        </p:grpSpPr>
        <p:sp>
          <p:nvSpPr>
            <p:cNvPr id="40" name="文本框 39"/>
            <p:cNvSpPr txBox="1"/>
            <p:nvPr/>
          </p:nvSpPr>
          <p:spPr>
            <a:xfrm>
              <a:off x="465956" y="264552"/>
              <a:ext cx="3156633" cy="523220"/>
            </a:xfrm>
            <a:prstGeom prst="rect">
              <a:avLst/>
            </a:prstGeom>
            <a:noFill/>
          </p:spPr>
          <p:txBody>
            <a:bodyPr wrap="none">
              <a:spAutoFit/>
            </a:bodyPr>
            <a:lstStyle/>
            <a:p>
              <a:pPr defTabSz="1289685">
                <a:defRPr/>
              </a:pPr>
              <a:r>
                <a:rPr lang="zh-CN" altLang="zh-CN" sz="2800" b="1" dirty="0">
                  <a:solidFill>
                    <a:prstClr val="black">
                      <a:lumMod val="95000"/>
                      <a:lumOff val="5000"/>
                    </a:prstClr>
                  </a:solidFill>
                  <a:latin typeface="Arial" panose="020B0604020202020204" pitchFamily="34" charset="0"/>
                  <a:ea typeface="思源宋体 CN SemiBold" panose="02020600000000000000" pitchFamily="18" charset="-122"/>
                  <a:cs typeface="Arial" panose="020B0604020202020204" pitchFamily="34" charset="0"/>
                </a:rPr>
                <a:t> 一、组考案例分析</a:t>
              </a:r>
              <a:endParaRPr lang="zh-CN" altLang="zh-CN" sz="2800" b="1" dirty="0">
                <a:solidFill>
                  <a:prstClr val="black">
                    <a:lumMod val="95000"/>
                    <a:lumOff val="5000"/>
                  </a:prstClr>
                </a:solidFill>
                <a:latin typeface="Arial" panose="020B0604020202020204" pitchFamily="34" charset="0"/>
                <a:ea typeface="思源宋体 CN SemiBold" panose="02020600000000000000" pitchFamily="18" charset="-122"/>
                <a:cs typeface="Arial" panose="020B0604020202020204" pitchFamily="34" charset="0"/>
              </a:endParaRPr>
            </a:p>
          </p:txBody>
        </p:sp>
        <p:grpSp>
          <p:nvGrpSpPr>
            <p:cNvPr id="42" name="Group 9"/>
            <p:cNvGrpSpPr/>
            <p:nvPr/>
          </p:nvGrpSpPr>
          <p:grpSpPr>
            <a:xfrm>
              <a:off x="-475301" y="314436"/>
              <a:ext cx="962981" cy="423451"/>
              <a:chOff x="-533400" y="232331"/>
              <a:chExt cx="1914138" cy="568992"/>
            </a:xfrm>
          </p:grpSpPr>
          <p:sp>
            <p:nvSpPr>
              <p:cNvPr id="43" name="矩形: 圆角 42"/>
              <p:cNvSpPr/>
              <p:nvPr/>
            </p:nvSpPr>
            <p:spPr>
              <a:xfrm>
                <a:off x="-533400" y="232331"/>
                <a:ext cx="1914138" cy="568992"/>
              </a:xfrm>
              <a:prstGeom prst="roundRect">
                <a:avLst>
                  <a:gd name="adj" fmla="val 50000"/>
                </a:avLst>
              </a:prstGeom>
              <a:solidFill>
                <a:schemeClr val="bg1"/>
              </a:solidFill>
              <a:ln>
                <a:noFill/>
              </a:ln>
              <a:effectLst>
                <a:outerShdw blurRad="228600" algn="ctr" rotWithShape="0">
                  <a:srgbClr val="1168CA">
                    <a:alpha val="26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4" name="矩形: 圆角 43"/>
              <p:cNvSpPr/>
              <p:nvPr/>
            </p:nvSpPr>
            <p:spPr>
              <a:xfrm>
                <a:off x="-282048" y="276107"/>
                <a:ext cx="1619605" cy="481440"/>
              </a:xfrm>
              <a:prstGeom prst="roundRect">
                <a:avLst>
                  <a:gd name="adj" fmla="val 50000"/>
                </a:avLst>
              </a:prstGeom>
              <a:gradFill flip="none" rotWithShape="1">
                <a:gsLst>
                  <a:gs pos="0">
                    <a:srgbClr val="4198E1"/>
                  </a:gs>
                  <a:gs pos="100000">
                    <a:srgbClr val="1168CA"/>
                  </a:gs>
                </a:gsLst>
                <a:lin ang="8100000" scaled="1"/>
                <a:tileRect/>
              </a:gradFill>
              <a:ln>
                <a:noFill/>
              </a:ln>
              <a:effectLst>
                <a:outerShdw blurRad="228600" algn="ctr" rotWithShape="0">
                  <a:srgbClr val="1168CA">
                    <a:alpha val="26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sp>
        <p:nvSpPr>
          <p:cNvPr id="76" name="ïṡḻídé"/>
          <p:cNvSpPr/>
          <p:nvPr/>
        </p:nvSpPr>
        <p:spPr>
          <a:xfrm>
            <a:off x="1026160" y="1339223"/>
            <a:ext cx="1244943" cy="401295"/>
          </a:xfrm>
          <a:prstGeom prst="roundRect">
            <a:avLst>
              <a:gd name="adj" fmla="val 50000"/>
            </a:avLst>
          </a:prstGeom>
          <a:solidFill>
            <a:srgbClr val="2980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r>
              <a:rPr lang="en-US" altLang="zh-CN" b="1" spc="-150"/>
              <a:t>0 1</a:t>
            </a:r>
            <a:endParaRPr b="1" spc="-150" dirty="0"/>
          </a:p>
        </p:txBody>
      </p:sp>
      <p:sp>
        <p:nvSpPr>
          <p:cNvPr id="77" name="ïṡḻídé"/>
          <p:cNvSpPr/>
          <p:nvPr/>
        </p:nvSpPr>
        <p:spPr>
          <a:xfrm>
            <a:off x="1026160" y="2333949"/>
            <a:ext cx="1244943" cy="401295"/>
          </a:xfrm>
          <a:prstGeom prst="roundRect">
            <a:avLst>
              <a:gd name="adj" fmla="val 50000"/>
            </a:avLst>
          </a:prstGeom>
          <a:solidFill>
            <a:srgbClr val="2980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r>
              <a:rPr lang="en-US" altLang="zh-CN" b="1" spc="-150" dirty="0"/>
              <a:t>02</a:t>
            </a:r>
            <a:endParaRPr b="1" spc="-150" dirty="0"/>
          </a:p>
        </p:txBody>
      </p:sp>
      <p:sp>
        <p:nvSpPr>
          <p:cNvPr id="78" name="ïṡḻídé"/>
          <p:cNvSpPr/>
          <p:nvPr/>
        </p:nvSpPr>
        <p:spPr>
          <a:xfrm>
            <a:off x="1026160" y="3328675"/>
            <a:ext cx="1244943" cy="401295"/>
          </a:xfrm>
          <a:prstGeom prst="roundRect">
            <a:avLst>
              <a:gd name="adj" fmla="val 50000"/>
            </a:avLst>
          </a:prstGeom>
          <a:solidFill>
            <a:srgbClr val="2980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r>
              <a:rPr lang="en-US" altLang="zh-CN" b="1" spc="-150" dirty="0"/>
              <a:t>03</a:t>
            </a:r>
            <a:endParaRPr b="1" spc="-150" dirty="0"/>
          </a:p>
        </p:txBody>
      </p:sp>
      <p:sp>
        <p:nvSpPr>
          <p:cNvPr id="79" name="ïṡḻídé"/>
          <p:cNvSpPr/>
          <p:nvPr/>
        </p:nvSpPr>
        <p:spPr>
          <a:xfrm>
            <a:off x="1026160" y="4323401"/>
            <a:ext cx="1244943" cy="401295"/>
          </a:xfrm>
          <a:prstGeom prst="roundRect">
            <a:avLst>
              <a:gd name="adj" fmla="val 50000"/>
            </a:avLst>
          </a:prstGeom>
          <a:solidFill>
            <a:srgbClr val="2980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r>
              <a:rPr lang="en-US" altLang="zh-CN" b="1" spc="-150" dirty="0"/>
              <a:t>04</a:t>
            </a:r>
            <a:endParaRPr b="1" spc="-150" dirty="0"/>
          </a:p>
        </p:txBody>
      </p:sp>
      <p:sp>
        <p:nvSpPr>
          <p:cNvPr id="80" name="ïṡḻídé"/>
          <p:cNvSpPr/>
          <p:nvPr/>
        </p:nvSpPr>
        <p:spPr>
          <a:xfrm>
            <a:off x="1026160" y="5318129"/>
            <a:ext cx="1244943" cy="401295"/>
          </a:xfrm>
          <a:prstGeom prst="roundRect">
            <a:avLst>
              <a:gd name="adj" fmla="val 50000"/>
            </a:avLst>
          </a:prstGeom>
          <a:solidFill>
            <a:srgbClr val="2980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r>
              <a:rPr lang="en-US" altLang="zh-CN" b="1" spc="-150" dirty="0"/>
              <a:t>05</a:t>
            </a:r>
            <a:endParaRPr b="1" spc="-150" dirty="0"/>
          </a:p>
        </p:txBody>
      </p:sp>
      <p:sp>
        <p:nvSpPr>
          <p:cNvPr id="82" name="文本框 81"/>
          <p:cNvSpPr txBox="1"/>
          <p:nvPr/>
        </p:nvSpPr>
        <p:spPr>
          <a:xfrm>
            <a:off x="2023526" y="1296683"/>
            <a:ext cx="5442516" cy="458459"/>
          </a:xfrm>
          <a:prstGeom prst="rect">
            <a:avLst/>
          </a:prstGeom>
          <a:noFill/>
        </p:spPr>
        <p:txBody>
          <a:bodyPr wrap="none">
            <a:spAutoFit/>
          </a:bodyPr>
          <a:lstStyle/>
          <a:p>
            <a:pPr indent="406400">
              <a:lnSpc>
                <a:spcPct val="150000"/>
              </a:lnSpc>
            </a:pPr>
            <a:r>
              <a:rPr lang="zh-CN" altLang="en-US" kern="100" dirty="0">
                <a:solidFill>
                  <a:prstClr val="black"/>
                </a:solidFill>
                <a:latin typeface="Arial" panose="020B0604020202020204" pitchFamily="34" charset="0"/>
                <a:ea typeface="微软雅黑" panose="020B0503020204020204" pitchFamily="34" charset="-122"/>
                <a:cs typeface="Arial" panose="020B0604020202020204" pitchFamily="34" charset="0"/>
              </a:rPr>
              <a:t>（一）监考员监考期间聊天，引起考生考后投诉</a:t>
            </a:r>
            <a:endParaRPr lang="zh-CN"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92" name="文本框 91"/>
          <p:cNvSpPr txBox="1"/>
          <p:nvPr/>
        </p:nvSpPr>
        <p:spPr>
          <a:xfrm>
            <a:off x="2023526" y="2270862"/>
            <a:ext cx="4980851" cy="458459"/>
          </a:xfrm>
          <a:prstGeom prst="rect">
            <a:avLst/>
          </a:prstGeom>
          <a:noFill/>
        </p:spPr>
        <p:txBody>
          <a:bodyPr wrap="none">
            <a:spAutoFit/>
          </a:bodyPr>
          <a:lstStyle/>
          <a:p>
            <a:pPr indent="406400">
              <a:lnSpc>
                <a:spcPct val="150000"/>
              </a:lnSpc>
            </a:pPr>
            <a:r>
              <a:rPr lang="zh-CN" altLang="en-US" kern="100" dirty="0">
                <a:solidFill>
                  <a:prstClr val="black"/>
                </a:solidFill>
                <a:latin typeface="Arial" panose="020B0604020202020204" pitchFamily="34" charset="0"/>
                <a:ea typeface="微软雅黑" panose="020B0503020204020204" pitchFamily="34" charset="-122"/>
                <a:cs typeface="Arial" panose="020B0604020202020204" pitchFamily="34" charset="0"/>
              </a:rPr>
              <a:t>（二）监考员制造噪音，引起考生考后投诉</a:t>
            </a:r>
            <a:endParaRPr lang="zh-CN"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93" name="文本框 92"/>
          <p:cNvSpPr txBox="1"/>
          <p:nvPr/>
        </p:nvSpPr>
        <p:spPr>
          <a:xfrm>
            <a:off x="2023526" y="3239881"/>
            <a:ext cx="6135013" cy="458459"/>
          </a:xfrm>
          <a:prstGeom prst="rect">
            <a:avLst/>
          </a:prstGeom>
          <a:noFill/>
        </p:spPr>
        <p:txBody>
          <a:bodyPr wrap="none">
            <a:spAutoFit/>
          </a:bodyPr>
          <a:lstStyle/>
          <a:p>
            <a:pPr indent="406400">
              <a:lnSpc>
                <a:spcPct val="150000"/>
              </a:lnSpc>
            </a:pPr>
            <a:r>
              <a:rPr lang="zh-CN" altLang="en-US" kern="100" dirty="0">
                <a:solidFill>
                  <a:prstClr val="black"/>
                </a:solidFill>
                <a:latin typeface="Arial" panose="020B0604020202020204" pitchFamily="34" charset="0"/>
                <a:ea typeface="微软雅黑" panose="020B0503020204020204" pitchFamily="34" charset="-122"/>
                <a:cs typeface="Arial" panose="020B0604020202020204" pitchFamily="34" charset="0"/>
              </a:rPr>
              <a:t>（三）计算器放在课桌上无人问津，引起考生考后投诉</a:t>
            </a:r>
            <a:endParaRPr lang="zh-CN"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94" name="文本框 93"/>
          <p:cNvSpPr txBox="1"/>
          <p:nvPr/>
        </p:nvSpPr>
        <p:spPr>
          <a:xfrm>
            <a:off x="2023526" y="4265762"/>
            <a:ext cx="4980851" cy="458459"/>
          </a:xfrm>
          <a:prstGeom prst="rect">
            <a:avLst/>
          </a:prstGeom>
          <a:noFill/>
        </p:spPr>
        <p:txBody>
          <a:bodyPr wrap="none">
            <a:spAutoFit/>
          </a:bodyPr>
          <a:lstStyle/>
          <a:p>
            <a:pPr indent="406400">
              <a:lnSpc>
                <a:spcPct val="150000"/>
              </a:lnSpc>
            </a:pPr>
            <a:r>
              <a:rPr lang="zh-CN" altLang="en-US" kern="100" dirty="0">
                <a:solidFill>
                  <a:prstClr val="black"/>
                </a:solidFill>
                <a:latin typeface="Arial" panose="020B0604020202020204" pitchFamily="34" charset="0"/>
                <a:ea typeface="微软雅黑" panose="020B0503020204020204" pitchFamily="34" charset="-122"/>
                <a:cs typeface="Arial" panose="020B0604020202020204" pitchFamily="34" charset="0"/>
              </a:rPr>
              <a:t>（四）监考员拍摄试题，引起考生考后投诉</a:t>
            </a:r>
            <a:endParaRPr lang="zh-CN"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95" name="文本框 94"/>
          <p:cNvSpPr txBox="1"/>
          <p:nvPr/>
        </p:nvSpPr>
        <p:spPr>
          <a:xfrm>
            <a:off x="2023526" y="5263733"/>
            <a:ext cx="8905002" cy="458459"/>
          </a:xfrm>
          <a:prstGeom prst="rect">
            <a:avLst/>
          </a:prstGeom>
          <a:noFill/>
        </p:spPr>
        <p:txBody>
          <a:bodyPr wrap="none">
            <a:spAutoFit/>
          </a:bodyPr>
          <a:lstStyle/>
          <a:p>
            <a:pPr indent="406400">
              <a:lnSpc>
                <a:spcPct val="150000"/>
              </a:lnSpc>
            </a:pPr>
            <a:r>
              <a:rPr kumimoji="0" lang="zh-CN" altLang="zh-CN" b="0" i="0" u="none" strike="noStrike" kern="1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（五）监考员提前替考生撕下行测卷卡合一答题卡，造成无法匹配试题本和答题卡</a:t>
            </a:r>
            <a:endParaRPr lang="zh-CN" altLang="zh-CN" kern="100" dirty="0">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Tree>
    <p:custDataLst>
      <p:tags r:id="rId1"/>
    </p:custData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矩形 40"/>
          <p:cNvSpPr/>
          <p:nvPr/>
        </p:nvSpPr>
        <p:spPr>
          <a:xfrm>
            <a:off x="0" y="6724891"/>
            <a:ext cx="12192000" cy="133109"/>
          </a:xfrm>
          <a:prstGeom prst="rect">
            <a:avLst/>
          </a:prstGeom>
          <a:solidFill>
            <a:srgbClr val="2980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nvGrpSpPr>
          <p:cNvPr id="2" name="组合 38"/>
          <p:cNvGrpSpPr/>
          <p:nvPr/>
        </p:nvGrpSpPr>
        <p:grpSpPr>
          <a:xfrm>
            <a:off x="-475301" y="264552"/>
            <a:ext cx="3998504" cy="523220"/>
            <a:chOff x="-475301" y="264552"/>
            <a:chExt cx="3998504" cy="523220"/>
          </a:xfrm>
        </p:grpSpPr>
        <p:sp>
          <p:nvSpPr>
            <p:cNvPr id="40" name="文本框 39"/>
            <p:cNvSpPr txBox="1"/>
            <p:nvPr/>
          </p:nvSpPr>
          <p:spPr>
            <a:xfrm>
              <a:off x="465956" y="264552"/>
              <a:ext cx="3057247" cy="523220"/>
            </a:xfrm>
            <a:prstGeom prst="rect">
              <a:avLst/>
            </a:prstGeom>
            <a:noFill/>
          </p:spPr>
          <p:txBody>
            <a:bodyPr wrap="none">
              <a:spAutoFit/>
            </a:bodyPr>
            <a:lstStyle/>
            <a:p>
              <a:pPr defTabSz="1289685">
                <a:defRPr/>
              </a:pPr>
              <a:r>
                <a:rPr lang="zh-CN" altLang="zh-CN" sz="2800" b="1" dirty="0">
                  <a:solidFill>
                    <a:prstClr val="black">
                      <a:lumMod val="95000"/>
                      <a:lumOff val="5000"/>
                    </a:prstClr>
                  </a:solidFill>
                  <a:latin typeface="Arial" panose="020B0604020202020204" pitchFamily="34" charset="0"/>
                  <a:ea typeface="思源宋体 CN SemiBold" panose="02020600000000000000" pitchFamily="18" charset="-122"/>
                  <a:cs typeface="Arial" panose="020B0604020202020204" pitchFamily="34" charset="0"/>
                </a:rPr>
                <a:t>二、其他注意事项</a:t>
              </a:r>
              <a:endParaRPr lang="zh-CN" altLang="zh-CN" sz="2800" b="1" dirty="0">
                <a:solidFill>
                  <a:prstClr val="black">
                    <a:lumMod val="95000"/>
                    <a:lumOff val="5000"/>
                  </a:prstClr>
                </a:solidFill>
                <a:latin typeface="Arial" panose="020B0604020202020204" pitchFamily="34" charset="0"/>
                <a:ea typeface="思源宋体 CN SemiBold" panose="02020600000000000000" pitchFamily="18" charset="-122"/>
                <a:cs typeface="Arial" panose="020B0604020202020204" pitchFamily="34" charset="0"/>
              </a:endParaRPr>
            </a:p>
          </p:txBody>
        </p:sp>
        <p:grpSp>
          <p:nvGrpSpPr>
            <p:cNvPr id="3" name="Group 9"/>
            <p:cNvGrpSpPr/>
            <p:nvPr/>
          </p:nvGrpSpPr>
          <p:grpSpPr>
            <a:xfrm>
              <a:off x="-475301" y="314436"/>
              <a:ext cx="962981" cy="423451"/>
              <a:chOff x="-533400" y="232331"/>
              <a:chExt cx="1914138" cy="568992"/>
            </a:xfrm>
          </p:grpSpPr>
          <p:sp>
            <p:nvSpPr>
              <p:cNvPr id="43" name="矩形: 圆角 42"/>
              <p:cNvSpPr/>
              <p:nvPr/>
            </p:nvSpPr>
            <p:spPr>
              <a:xfrm>
                <a:off x="-533400" y="232331"/>
                <a:ext cx="1914138" cy="568992"/>
              </a:xfrm>
              <a:prstGeom prst="roundRect">
                <a:avLst>
                  <a:gd name="adj" fmla="val 50000"/>
                </a:avLst>
              </a:prstGeom>
              <a:solidFill>
                <a:schemeClr val="bg1"/>
              </a:solidFill>
              <a:ln>
                <a:noFill/>
              </a:ln>
              <a:effectLst>
                <a:outerShdw blurRad="228600" algn="ctr" rotWithShape="0">
                  <a:srgbClr val="1168CA">
                    <a:alpha val="26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4" name="矩形: 圆角 43"/>
              <p:cNvSpPr/>
              <p:nvPr/>
            </p:nvSpPr>
            <p:spPr>
              <a:xfrm>
                <a:off x="-282048" y="276107"/>
                <a:ext cx="1619605" cy="481440"/>
              </a:xfrm>
              <a:prstGeom prst="roundRect">
                <a:avLst>
                  <a:gd name="adj" fmla="val 50000"/>
                </a:avLst>
              </a:prstGeom>
              <a:gradFill flip="none" rotWithShape="1">
                <a:gsLst>
                  <a:gs pos="0">
                    <a:srgbClr val="4198E1"/>
                  </a:gs>
                  <a:gs pos="100000">
                    <a:srgbClr val="1168CA"/>
                  </a:gs>
                </a:gsLst>
                <a:lin ang="8100000" scaled="1"/>
                <a:tileRect/>
              </a:gradFill>
              <a:ln>
                <a:noFill/>
              </a:ln>
              <a:effectLst>
                <a:outerShdw blurRad="228600" algn="ctr" rotWithShape="0">
                  <a:srgbClr val="1168CA">
                    <a:alpha val="26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sp>
        <p:nvSpPr>
          <p:cNvPr id="84" name="矩形 83"/>
          <p:cNvSpPr/>
          <p:nvPr/>
        </p:nvSpPr>
        <p:spPr>
          <a:xfrm>
            <a:off x="280908" y="1090116"/>
            <a:ext cx="11333293" cy="5459750"/>
          </a:xfrm>
          <a:prstGeom prst="rect">
            <a:avLst/>
          </a:prstGeom>
          <a:solidFill>
            <a:schemeClr val="bg1"/>
          </a:solidFill>
          <a:ln>
            <a:noFill/>
          </a:ln>
          <a:effectLst>
            <a:outerShdw blurRad="11430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思源宋体 CN" panose="02020400000000000000" pitchFamily="18" charset="-122"/>
              <a:ea typeface="思源宋体 CN" panose="02020400000000000000" pitchFamily="18" charset="-122"/>
            </a:endParaRPr>
          </a:p>
        </p:txBody>
      </p:sp>
      <p:grpSp>
        <p:nvGrpSpPr>
          <p:cNvPr id="4" name="组合 84"/>
          <p:cNvGrpSpPr/>
          <p:nvPr/>
        </p:nvGrpSpPr>
        <p:grpSpPr>
          <a:xfrm>
            <a:off x="10823450" y="1245869"/>
            <a:ext cx="354170" cy="360680"/>
            <a:chOff x="11141082" y="5786471"/>
            <a:chExt cx="411191" cy="418749"/>
          </a:xfrm>
        </p:grpSpPr>
        <p:sp>
          <p:nvSpPr>
            <p:cNvPr id="106" name="矩形 105"/>
            <p:cNvSpPr/>
            <p:nvPr/>
          </p:nvSpPr>
          <p:spPr>
            <a:xfrm>
              <a:off x="11141082" y="5786471"/>
              <a:ext cx="411191" cy="418749"/>
            </a:xfrm>
            <a:prstGeom prst="rect">
              <a:avLst/>
            </a:prstGeom>
            <a:solidFill>
              <a:srgbClr val="97CA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106"/>
            <p:cNvGrpSpPr/>
            <p:nvPr/>
          </p:nvGrpSpPr>
          <p:grpSpPr>
            <a:xfrm>
              <a:off x="11203167" y="5853605"/>
              <a:ext cx="287020" cy="284480"/>
              <a:chOff x="11224260" y="5859780"/>
              <a:chExt cx="287020" cy="284480"/>
            </a:xfrm>
          </p:grpSpPr>
          <p:sp>
            <p:nvSpPr>
              <p:cNvPr id="108" name="箭头: V 形 107"/>
              <p:cNvSpPr/>
              <p:nvPr/>
            </p:nvSpPr>
            <p:spPr>
              <a:xfrm>
                <a:off x="11333480" y="5859780"/>
                <a:ext cx="177800" cy="284480"/>
              </a:xfrm>
              <a:prstGeom prst="chevron">
                <a:avLst>
                  <a:gd name="adj" fmla="val 7946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9" name="箭头: V 形 108"/>
              <p:cNvSpPr/>
              <p:nvPr/>
            </p:nvSpPr>
            <p:spPr>
              <a:xfrm>
                <a:off x="11224260" y="5859780"/>
                <a:ext cx="177800" cy="284480"/>
              </a:xfrm>
              <a:prstGeom prst="chevron">
                <a:avLst>
                  <a:gd name="adj" fmla="val 7946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sp>
        <p:nvSpPr>
          <p:cNvPr id="96" name="矩形 95"/>
          <p:cNvSpPr/>
          <p:nvPr/>
        </p:nvSpPr>
        <p:spPr>
          <a:xfrm>
            <a:off x="11633129" y="1090116"/>
            <a:ext cx="110393" cy="5459749"/>
          </a:xfrm>
          <a:prstGeom prst="rect">
            <a:avLst/>
          </a:prstGeom>
          <a:solidFill>
            <a:srgbClr val="0070C0"/>
          </a:solidFill>
          <a:ln w="25400" cap="flat" cmpd="sng" algn="ctr">
            <a:noFill/>
            <a:prstDash val="solid"/>
          </a:ln>
          <a:effectLst>
            <a:outerShdw blurRad="190500" dist="38100" dir="2700000" algn="tl" rotWithShape="0">
              <a:prstClr val="black">
                <a:alpha val="20000"/>
              </a:prstClr>
            </a:outerShdw>
          </a:effectLst>
        </p:spPr>
        <p:txBody>
          <a:bodyPr rtlCol="0" anchor="ctr"/>
          <a:lstStyle/>
          <a:p>
            <a:pPr algn="ctr"/>
            <a:endParaRPr lang="zh-CN" altLang="en-US" sz="1600" kern="0">
              <a:solidFill>
                <a:schemeClr val="tx1">
                  <a:lumMod val="65000"/>
                  <a:lumOff val="35000"/>
                </a:schemeClr>
              </a:solidFill>
              <a:latin typeface="思源宋体 CN" panose="02020400000000000000" pitchFamily="18" charset="-122"/>
              <a:ea typeface="思源宋体 CN" panose="02020400000000000000" pitchFamily="18" charset="-122"/>
              <a:cs typeface="+mn-ea"/>
            </a:endParaRPr>
          </a:p>
        </p:txBody>
      </p:sp>
      <p:grpSp>
        <p:nvGrpSpPr>
          <p:cNvPr id="6" name="组合 1"/>
          <p:cNvGrpSpPr/>
          <p:nvPr/>
        </p:nvGrpSpPr>
        <p:grpSpPr>
          <a:xfrm>
            <a:off x="280909" y="2690585"/>
            <a:ext cx="10321339" cy="1152514"/>
            <a:chOff x="545063" y="-3959370"/>
            <a:chExt cx="10321339" cy="1152514"/>
          </a:xfrm>
        </p:grpSpPr>
        <p:sp>
          <p:nvSpPr>
            <p:cNvPr id="32" name="TextBox 76"/>
            <p:cNvSpPr txBox="1"/>
            <p:nvPr/>
          </p:nvSpPr>
          <p:spPr>
            <a:xfrm>
              <a:off x="545063" y="-3959370"/>
              <a:ext cx="2497485" cy="506730"/>
            </a:xfrm>
            <a:prstGeom prst="rect">
              <a:avLst/>
            </a:prstGeom>
            <a:noFill/>
          </p:spPr>
          <p:txBody>
            <a:bodyPr wrap="square" rtlCol="0">
              <a:spAutoFit/>
            </a:bodyPr>
            <a:lstStyle/>
            <a:p>
              <a:pPr>
                <a:lnSpc>
                  <a:spcPct val="150000"/>
                </a:lnSpc>
                <a:defRPr/>
              </a:pPr>
              <a:r>
                <a:rPr lang="zh-CN" altLang="zh-CN" b="1" kern="100" dirty="0">
                  <a:solidFill>
                    <a:srgbClr val="2980D6"/>
                  </a:solidFill>
                  <a:latin typeface="Arial" panose="020B0604020202020204" pitchFamily="34" charset="0"/>
                  <a:ea typeface="微软雅黑" panose="020B0503020204020204" pitchFamily="34" charset="-122"/>
                  <a:cs typeface="Arial" panose="020B0604020202020204" pitchFamily="34" charset="0"/>
                </a:rPr>
                <a:t>（一）试卷安全</a:t>
              </a:r>
              <a:endParaRPr lang="zh-CN" altLang="zh-CN" b="1" kern="100" dirty="0">
                <a:solidFill>
                  <a:srgbClr val="2980D6"/>
                </a:solidFill>
                <a:latin typeface="Arial" panose="020B0604020202020204" pitchFamily="34" charset="0"/>
                <a:ea typeface="微软雅黑" panose="020B0503020204020204" pitchFamily="34" charset="-122"/>
                <a:cs typeface="Arial" panose="020B0604020202020204" pitchFamily="34" charset="0"/>
              </a:endParaRPr>
            </a:p>
          </p:txBody>
        </p:sp>
        <p:sp>
          <p:nvSpPr>
            <p:cNvPr id="33" name="文本框 32"/>
            <p:cNvSpPr txBox="1"/>
            <p:nvPr/>
          </p:nvSpPr>
          <p:spPr>
            <a:xfrm>
              <a:off x="999144" y="-3488211"/>
              <a:ext cx="9867258" cy="681355"/>
            </a:xfrm>
            <a:prstGeom prst="rect">
              <a:avLst/>
            </a:prstGeom>
            <a:noFill/>
          </p:spPr>
          <p:txBody>
            <a:bodyPr wrap="square" rtlCol="0">
              <a:spAutoFit/>
            </a:bodyPr>
            <a:lstStyle/>
            <a:p>
              <a:pPr marL="285750" marR="0" lvl="0" indent="-285750" algn="just" defTabSz="914400" rtl="0" eaLnBrk="1" fontAlgn="auto" latinLnBrk="0" hangingPunct="1">
                <a:lnSpc>
                  <a:spcPct val="120000"/>
                </a:lnSpc>
                <a:spcBef>
                  <a:spcPts val="0"/>
                </a:spcBef>
                <a:spcAft>
                  <a:spcPts val="0"/>
                </a:spcAft>
                <a:buClrTx/>
                <a:buSzTx/>
                <a:buFont typeface="Arial" panose="020B0604020202020204" pitchFamily="34" charset="0"/>
                <a:buChar char="•"/>
                <a:defRPr/>
              </a:pPr>
              <a:r>
                <a:rPr lang="zh-CN" altLang="zh-CN" sz="1600" kern="100" dirty="0">
                  <a:solidFill>
                    <a:prstClr val="black"/>
                  </a:solidFill>
                  <a:latin typeface="Arial" panose="020B0604020202020204" pitchFamily="34" charset="0"/>
                  <a:ea typeface="微软雅黑" panose="020B0503020204020204" pitchFamily="34" charset="-122"/>
                  <a:cs typeface="Arial" panose="020B0604020202020204" pitchFamily="34" charset="0"/>
                </a:rPr>
                <a:t>试卷安全贯穿取卷、运卷、考试、收卷、送回的全过程，任何环节都要认真严谨，尤其注意交接签字、回收考生试卷等重点环节不能麻痹大意和违规操作。</a:t>
              </a:r>
              <a:endParaRPr lang="en-US" altLang="zh-CN" sz="1600" kern="100" dirty="0">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7" name="组合 110"/>
          <p:cNvGrpSpPr/>
          <p:nvPr/>
        </p:nvGrpSpPr>
        <p:grpSpPr>
          <a:xfrm>
            <a:off x="280909" y="4416010"/>
            <a:ext cx="10624361" cy="896330"/>
            <a:chOff x="545063" y="-3108470"/>
            <a:chExt cx="10624361" cy="896330"/>
          </a:xfrm>
        </p:grpSpPr>
        <p:sp>
          <p:nvSpPr>
            <p:cNvPr id="112" name="TextBox 76"/>
            <p:cNvSpPr txBox="1"/>
            <p:nvPr/>
          </p:nvSpPr>
          <p:spPr>
            <a:xfrm>
              <a:off x="545063" y="-3108470"/>
              <a:ext cx="3735736" cy="506730"/>
            </a:xfrm>
            <a:prstGeom prst="rect">
              <a:avLst/>
            </a:prstGeom>
            <a:noFill/>
          </p:spPr>
          <p:txBody>
            <a:bodyPr wrap="square" rtlCol="0">
              <a:spAutoFit/>
            </a:bodyPr>
            <a:lstStyle/>
            <a:p>
              <a:pPr>
                <a:lnSpc>
                  <a:spcPct val="150000"/>
                </a:lnSpc>
                <a:defRPr/>
              </a:pPr>
              <a:r>
                <a:rPr lang="zh-CN" altLang="zh-CN" b="1" kern="100" dirty="0">
                  <a:solidFill>
                    <a:srgbClr val="2980D6"/>
                  </a:solidFill>
                  <a:latin typeface="Arial" panose="020B0604020202020204" pitchFamily="34" charset="0"/>
                  <a:ea typeface="微软雅黑" panose="020B0503020204020204" pitchFamily="34" charset="-122"/>
                  <a:cs typeface="Arial" panose="020B0604020202020204" pitchFamily="34" charset="0"/>
                </a:rPr>
                <a:t>（二）谨慎操作卷卡合一试卷</a:t>
              </a:r>
              <a:endParaRPr lang="en-US" altLang="zh-CN" b="1" kern="100" dirty="0">
                <a:solidFill>
                  <a:srgbClr val="2980D6"/>
                </a:solidFill>
                <a:latin typeface="Arial" panose="020B0604020202020204" pitchFamily="34" charset="0"/>
                <a:ea typeface="微软雅黑" panose="020B0503020204020204" pitchFamily="34" charset="-122"/>
                <a:cs typeface="Arial" panose="020B0604020202020204" pitchFamily="34" charset="0"/>
              </a:endParaRPr>
            </a:p>
          </p:txBody>
        </p:sp>
        <p:sp>
          <p:nvSpPr>
            <p:cNvPr id="113" name="文本框 112"/>
            <p:cNvSpPr txBox="1"/>
            <p:nvPr/>
          </p:nvSpPr>
          <p:spPr>
            <a:xfrm>
              <a:off x="999144" y="-2574483"/>
              <a:ext cx="10170280" cy="362343"/>
            </a:xfrm>
            <a:prstGeom prst="rect">
              <a:avLst/>
            </a:prstGeom>
            <a:noFill/>
          </p:spPr>
          <p:txBody>
            <a:bodyPr wrap="square" rtlCol="0">
              <a:spAutoFit/>
            </a:bodyPr>
            <a:lstStyle/>
            <a:p>
              <a:pPr marL="285750" indent="-285750" algn="just">
                <a:lnSpc>
                  <a:spcPct val="120000"/>
                </a:lnSpc>
                <a:buFont typeface="Arial" panose="020B0604020202020204" pitchFamily="34" charset="0"/>
                <a:buChar char="•"/>
                <a:defRPr/>
              </a:pPr>
              <a:r>
                <a:rPr lang="zh-CN" altLang="zh-CN" sz="1600" kern="100" dirty="0">
                  <a:solidFill>
                    <a:prstClr val="black"/>
                  </a:solidFill>
                  <a:latin typeface="Arial" panose="020B0604020202020204" pitchFamily="34" charset="0"/>
                  <a:ea typeface="微软雅黑" panose="020B0503020204020204" pitchFamily="34" charset="-122"/>
                  <a:cs typeface="Arial" panose="020B0604020202020204" pitchFamily="34" charset="0"/>
                </a:rPr>
                <a:t>实考考生不替撕，缺考考生不急撕，检查考生正确撕，能不能换问上司，缺考填好再去撕，反正最后都得撕。</a:t>
              </a:r>
              <a:endParaRPr lang="en-US" altLang="zh-CN" sz="1600" kern="100" dirty="0">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grpSp>
    </p:spTree>
    <p:custDataLst>
      <p:tags r:id="rId1"/>
    </p:custData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descr="一群人坐在桌子前&#10;&#10;描述已自动生成"/>
          <p:cNvPicPr>
            <a:picLocks noChangeAspect="1"/>
          </p:cNvPicPr>
          <p:nvPr/>
        </p:nvPicPr>
        <p:blipFill rotWithShape="1">
          <a:blip r:embed="rId1" cstate="print">
            <a:extLst>
              <a:ext uri="{28A0092B-C50C-407E-A947-70E740481C1C}">
                <a14:useLocalDpi xmlns:a14="http://schemas.microsoft.com/office/drawing/2010/main" val="0"/>
              </a:ext>
            </a:extLst>
          </a:blip>
          <a:srcRect l="515" t="10749" b="12970"/>
          <a:stretch>
            <a:fillRect/>
          </a:stretch>
        </p:blipFill>
        <p:spPr>
          <a:xfrm>
            <a:off x="0" y="1"/>
            <a:ext cx="12192000" cy="7011328"/>
          </a:xfrm>
          <a:prstGeom prst="rect">
            <a:avLst/>
          </a:prstGeom>
        </p:spPr>
      </p:pic>
      <p:sp>
        <p:nvSpPr>
          <p:cNvPr id="69" name="矩形 68"/>
          <p:cNvSpPr/>
          <p:nvPr/>
        </p:nvSpPr>
        <p:spPr>
          <a:xfrm>
            <a:off x="0" y="0"/>
            <a:ext cx="12192000" cy="7244774"/>
          </a:xfrm>
          <a:prstGeom prst="rect">
            <a:avLst/>
          </a:prstGeom>
          <a:gradFill flip="none" rotWithShape="1">
            <a:gsLst>
              <a:gs pos="60000">
                <a:srgbClr val="FFFFFF"/>
              </a:gs>
              <a:gs pos="0">
                <a:schemeClr val="bg1">
                  <a:alpha val="80000"/>
                </a:schemeClr>
              </a:gs>
              <a:gs pos="96000">
                <a:schemeClr val="bg1"/>
              </a:gs>
            </a:gsLst>
            <a:lin ang="54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14" name="组合 13"/>
          <p:cNvGrpSpPr/>
          <p:nvPr/>
        </p:nvGrpSpPr>
        <p:grpSpPr>
          <a:xfrm>
            <a:off x="5018821" y="4512145"/>
            <a:ext cx="195074" cy="1136004"/>
            <a:chOff x="706382" y="5570501"/>
            <a:chExt cx="195074" cy="1136004"/>
          </a:xfrm>
        </p:grpSpPr>
        <p:sp>
          <p:nvSpPr>
            <p:cNvPr id="10" name="文本框 9"/>
            <p:cNvSpPr txBox="1"/>
            <p:nvPr/>
          </p:nvSpPr>
          <p:spPr>
            <a:xfrm>
              <a:off x="706382" y="5570501"/>
              <a:ext cx="184731" cy="646331"/>
            </a:xfrm>
            <a:prstGeom prst="rect">
              <a:avLst/>
            </a:prstGeom>
            <a:noFill/>
          </p:spPr>
          <p:txBody>
            <a:bodyPr wrap="none">
              <a:spAutoFit/>
            </a:bodyPr>
            <a:lstStyle/>
            <a:p>
              <a:endParaRPr lang="zh-CN" altLang="en-US" sz="3600" dirty="0">
                <a:latin typeface="HarmonyOS Sans SC Light" panose="00000400000000000000" pitchFamily="2" charset="-122"/>
                <a:ea typeface="HarmonyOS Sans SC Light" panose="00000400000000000000" pitchFamily="2" charset="-122"/>
              </a:endParaRPr>
            </a:p>
          </p:txBody>
        </p:sp>
        <p:sp>
          <p:nvSpPr>
            <p:cNvPr id="11" name="文本框 10"/>
            <p:cNvSpPr txBox="1"/>
            <p:nvPr/>
          </p:nvSpPr>
          <p:spPr>
            <a:xfrm>
              <a:off x="716725" y="6398728"/>
              <a:ext cx="184731" cy="307777"/>
            </a:xfrm>
            <a:prstGeom prst="rect">
              <a:avLst/>
            </a:prstGeom>
            <a:noFill/>
          </p:spPr>
          <p:txBody>
            <a:bodyPr wrap="none">
              <a:spAutoFit/>
            </a:bodyPr>
            <a:lstStyle/>
            <a:p>
              <a:endParaRPr lang="zh-CN" altLang="en-US" sz="1400" dirty="0">
                <a:latin typeface="HarmonyOS Sans SC Light" panose="00000400000000000000" pitchFamily="2" charset="-122"/>
                <a:ea typeface="HarmonyOS Sans SC Light" panose="00000400000000000000" pitchFamily="2" charset="-122"/>
              </a:endParaRPr>
            </a:p>
          </p:txBody>
        </p:sp>
      </p:grpSp>
      <p:grpSp>
        <p:nvGrpSpPr>
          <p:cNvPr id="76" name="组合 75"/>
          <p:cNvGrpSpPr/>
          <p:nvPr/>
        </p:nvGrpSpPr>
        <p:grpSpPr>
          <a:xfrm>
            <a:off x="613615" y="1790375"/>
            <a:ext cx="10964770" cy="2400087"/>
            <a:chOff x="613615" y="1531710"/>
            <a:chExt cx="10964770" cy="2400087"/>
          </a:xfrm>
        </p:grpSpPr>
        <p:cxnSp>
          <p:nvCxnSpPr>
            <p:cNvPr id="4" name="直接连接符 3"/>
            <p:cNvCxnSpPr/>
            <p:nvPr/>
          </p:nvCxnSpPr>
          <p:spPr>
            <a:xfrm>
              <a:off x="5744092" y="3931797"/>
              <a:ext cx="703815" cy="0"/>
            </a:xfrm>
            <a:prstGeom prst="line">
              <a:avLst/>
            </a:prstGeom>
            <a:ln w="38100">
              <a:solidFill>
                <a:srgbClr val="001B48"/>
              </a:solidFill>
            </a:ln>
          </p:spPr>
          <p:style>
            <a:lnRef idx="1">
              <a:schemeClr val="accent1"/>
            </a:lnRef>
            <a:fillRef idx="0">
              <a:schemeClr val="accent1"/>
            </a:fillRef>
            <a:effectRef idx="0">
              <a:schemeClr val="accent1"/>
            </a:effectRef>
            <a:fontRef idx="minor">
              <a:schemeClr val="tx1"/>
            </a:fontRef>
          </p:style>
        </p:cxnSp>
        <p:sp>
          <p:nvSpPr>
            <p:cNvPr id="19" name="文本框 18"/>
            <p:cNvSpPr txBox="1"/>
            <p:nvPr/>
          </p:nvSpPr>
          <p:spPr>
            <a:xfrm>
              <a:off x="613615" y="1531710"/>
              <a:ext cx="10964770" cy="1753235"/>
            </a:xfrm>
            <a:prstGeom prst="rect">
              <a:avLst/>
            </a:prstGeom>
            <a:noFill/>
          </p:spPr>
          <p:txBody>
            <a:bodyPr wrap="square" rtlCol="0">
              <a:spAutoFit/>
            </a:bodyPr>
            <a:lstStyle/>
            <a:p>
              <a:pPr algn="ctr"/>
              <a:r>
                <a:rPr lang="zh-CN" altLang="zh-CN" sz="5400" b="1" dirty="0">
                  <a:solidFill>
                    <a:schemeClr val="accent1">
                      <a:lumMod val="90000"/>
                      <a:lumOff val="10000"/>
                    </a:schemeClr>
                  </a:solidFill>
                  <a:latin typeface="Arial" panose="020B0604020202020204" pitchFamily="34" charset="0"/>
                  <a:ea typeface="思源宋体 CN SemiBold" panose="02020600000000000000" pitchFamily="18" charset="-122"/>
                  <a:cs typeface="Arial" panose="020B0604020202020204" pitchFamily="34" charset="0"/>
                </a:rPr>
                <a:t>祝大家监考工作圆满成功</a:t>
              </a:r>
              <a:endParaRPr lang="en-US" altLang="zh-CN" sz="5400" b="1" dirty="0">
                <a:solidFill>
                  <a:schemeClr val="accent1">
                    <a:lumMod val="90000"/>
                    <a:lumOff val="10000"/>
                  </a:schemeClr>
                </a:solidFill>
                <a:latin typeface="Arial" panose="020B0604020202020204" pitchFamily="34" charset="0"/>
                <a:ea typeface="思源宋体 CN SemiBold" panose="02020600000000000000" pitchFamily="18" charset="-122"/>
                <a:cs typeface="Arial" panose="020B0604020202020204" pitchFamily="34" charset="0"/>
              </a:endParaRPr>
            </a:p>
            <a:p>
              <a:pPr algn="ctr"/>
              <a:r>
                <a:rPr lang="zh-CN" altLang="zh-CN" sz="5400" b="1" dirty="0">
                  <a:solidFill>
                    <a:schemeClr val="accent1">
                      <a:lumMod val="90000"/>
                      <a:lumOff val="10000"/>
                    </a:schemeClr>
                  </a:solidFill>
                  <a:latin typeface="Arial" panose="020B0604020202020204" pitchFamily="34" charset="0"/>
                  <a:ea typeface="思源宋体 CN SemiBold" panose="02020600000000000000" pitchFamily="18" charset="-122"/>
                  <a:cs typeface="Arial" panose="020B0604020202020204" pitchFamily="34" charset="0"/>
                </a:rPr>
                <a:t>谢谢！</a:t>
              </a:r>
              <a:endParaRPr lang="zh-CN" altLang="zh-CN" sz="5400" b="1" dirty="0">
                <a:solidFill>
                  <a:schemeClr val="accent1">
                    <a:lumMod val="90000"/>
                    <a:lumOff val="10000"/>
                  </a:schemeClr>
                </a:solidFill>
                <a:latin typeface="Arial" panose="020B0604020202020204" pitchFamily="34" charset="0"/>
                <a:ea typeface="思源宋体 CN SemiBold" panose="02020600000000000000" pitchFamily="18" charset="-122"/>
                <a:cs typeface="Arial" panose="020B0604020202020204" pitchFamily="34" charset="0"/>
              </a:endParaRPr>
            </a:p>
          </p:txBody>
        </p:sp>
      </p:grpSp>
      <p:grpSp>
        <p:nvGrpSpPr>
          <p:cNvPr id="81" name="组合 80"/>
          <p:cNvGrpSpPr/>
          <p:nvPr/>
        </p:nvGrpSpPr>
        <p:grpSpPr>
          <a:xfrm>
            <a:off x="0" y="5309699"/>
            <a:ext cx="12192000" cy="1807294"/>
            <a:chOff x="-2063259" y="4403850"/>
            <a:chExt cx="16904675" cy="3846382"/>
          </a:xfrm>
          <a:solidFill>
            <a:srgbClr val="FFC000"/>
          </a:solidFill>
        </p:grpSpPr>
        <p:sp>
          <p:nvSpPr>
            <p:cNvPr id="82" name="任意多边形: 形状 81"/>
            <p:cNvSpPr/>
            <p:nvPr/>
          </p:nvSpPr>
          <p:spPr>
            <a:xfrm>
              <a:off x="-2063259" y="4403850"/>
              <a:ext cx="16904675" cy="3667964"/>
            </a:xfrm>
            <a:custGeom>
              <a:avLst/>
              <a:gdLst>
                <a:gd name="connsiteX0" fmla="*/ 0 w 12192000"/>
                <a:gd name="connsiteY0" fmla="*/ 0 h 1530971"/>
                <a:gd name="connsiteX1" fmla="*/ 517071 w 12192000"/>
                <a:gd name="connsiteY1" fmla="*/ 117181 h 1530971"/>
                <a:gd name="connsiteX2" fmla="*/ 6096000 w 12192000"/>
                <a:gd name="connsiteY2" fmla="*/ 616571 h 1530971"/>
                <a:gd name="connsiteX3" fmla="*/ 11674929 w 12192000"/>
                <a:gd name="connsiteY3" fmla="*/ 117181 h 1530971"/>
                <a:gd name="connsiteX4" fmla="*/ 12192000 w 12192000"/>
                <a:gd name="connsiteY4" fmla="*/ 0 h 1530971"/>
                <a:gd name="connsiteX5" fmla="*/ 12192000 w 12192000"/>
                <a:gd name="connsiteY5" fmla="*/ 1530971 h 1530971"/>
                <a:gd name="connsiteX6" fmla="*/ 0 w 12192000"/>
                <a:gd name="connsiteY6" fmla="*/ 1530971 h 1530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1530971">
                  <a:moveTo>
                    <a:pt x="0" y="0"/>
                  </a:moveTo>
                  <a:lnTo>
                    <a:pt x="517071" y="117181"/>
                  </a:lnTo>
                  <a:cubicBezTo>
                    <a:pt x="2033152" y="429160"/>
                    <a:pt x="3976803" y="616571"/>
                    <a:pt x="6096000" y="616571"/>
                  </a:cubicBezTo>
                  <a:cubicBezTo>
                    <a:pt x="8215198" y="616571"/>
                    <a:pt x="10158849" y="429160"/>
                    <a:pt x="11674929" y="117181"/>
                  </a:cubicBezTo>
                  <a:lnTo>
                    <a:pt x="12192000" y="0"/>
                  </a:lnTo>
                  <a:lnTo>
                    <a:pt x="12192000" y="1530971"/>
                  </a:lnTo>
                  <a:lnTo>
                    <a:pt x="0" y="1530971"/>
                  </a:lnTo>
                  <a:close/>
                </a:path>
              </a:pathLst>
            </a:custGeom>
            <a:grpFill/>
            <a:ln>
              <a:noFill/>
            </a:ln>
            <a:effectLst>
              <a:outerShdw blurRad="228600" algn="ctr" rotWithShape="0">
                <a:srgbClr val="1168CA">
                  <a:alpha val="26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3" name="任意多边形: 形状 82"/>
            <p:cNvSpPr/>
            <p:nvPr/>
          </p:nvSpPr>
          <p:spPr>
            <a:xfrm>
              <a:off x="-2063259" y="4582268"/>
              <a:ext cx="16904675" cy="3667964"/>
            </a:xfrm>
            <a:custGeom>
              <a:avLst/>
              <a:gdLst>
                <a:gd name="connsiteX0" fmla="*/ 0 w 12192000"/>
                <a:gd name="connsiteY0" fmla="*/ 0 h 1530971"/>
                <a:gd name="connsiteX1" fmla="*/ 517071 w 12192000"/>
                <a:gd name="connsiteY1" fmla="*/ 117181 h 1530971"/>
                <a:gd name="connsiteX2" fmla="*/ 6096000 w 12192000"/>
                <a:gd name="connsiteY2" fmla="*/ 616571 h 1530971"/>
                <a:gd name="connsiteX3" fmla="*/ 11674929 w 12192000"/>
                <a:gd name="connsiteY3" fmla="*/ 117181 h 1530971"/>
                <a:gd name="connsiteX4" fmla="*/ 12192000 w 12192000"/>
                <a:gd name="connsiteY4" fmla="*/ 0 h 1530971"/>
                <a:gd name="connsiteX5" fmla="*/ 12192000 w 12192000"/>
                <a:gd name="connsiteY5" fmla="*/ 1530971 h 1530971"/>
                <a:gd name="connsiteX6" fmla="*/ 0 w 12192000"/>
                <a:gd name="connsiteY6" fmla="*/ 1530971 h 1530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1530971">
                  <a:moveTo>
                    <a:pt x="0" y="0"/>
                  </a:moveTo>
                  <a:lnTo>
                    <a:pt x="517071" y="117181"/>
                  </a:lnTo>
                  <a:cubicBezTo>
                    <a:pt x="2033152" y="429160"/>
                    <a:pt x="3976803" y="616571"/>
                    <a:pt x="6096000" y="616571"/>
                  </a:cubicBezTo>
                  <a:cubicBezTo>
                    <a:pt x="8215198" y="616571"/>
                    <a:pt x="10158849" y="429160"/>
                    <a:pt x="11674929" y="117181"/>
                  </a:cubicBezTo>
                  <a:lnTo>
                    <a:pt x="12192000" y="0"/>
                  </a:lnTo>
                  <a:lnTo>
                    <a:pt x="12192000" y="1530971"/>
                  </a:lnTo>
                  <a:lnTo>
                    <a:pt x="0" y="1530971"/>
                  </a:lnTo>
                  <a:close/>
                </a:path>
              </a:pathLst>
            </a:custGeom>
            <a:grpFill/>
            <a:ln>
              <a:noFill/>
            </a:ln>
            <a:effectLst>
              <a:outerShdw blurRad="228600" algn="ctr" rotWithShape="0">
                <a:srgbClr val="1168CA">
                  <a:alpha val="26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solidFill>
                  <a:prstClr val="white"/>
                </a:solidFill>
                <a:latin typeface="微软雅黑" panose="020B0503020204020204" pitchFamily="34" charset="-122"/>
                <a:ea typeface="微软雅黑" panose="020B0503020204020204" pitchFamily="34" charset="-122"/>
              </a:endParaRPr>
            </a:p>
          </p:txBody>
        </p:sp>
      </p:grpSp>
      <p:grpSp>
        <p:nvGrpSpPr>
          <p:cNvPr id="70" name="组合 69"/>
          <p:cNvGrpSpPr/>
          <p:nvPr/>
        </p:nvGrpSpPr>
        <p:grpSpPr>
          <a:xfrm>
            <a:off x="0" y="5349569"/>
            <a:ext cx="12192000" cy="1895205"/>
            <a:chOff x="-2063259" y="4403850"/>
            <a:chExt cx="16904675" cy="3846382"/>
          </a:xfrm>
        </p:grpSpPr>
        <p:sp>
          <p:nvSpPr>
            <p:cNvPr id="71" name="任意多边形: 形状 70"/>
            <p:cNvSpPr/>
            <p:nvPr/>
          </p:nvSpPr>
          <p:spPr>
            <a:xfrm>
              <a:off x="-2063259" y="4403850"/>
              <a:ext cx="16904675" cy="3667964"/>
            </a:xfrm>
            <a:custGeom>
              <a:avLst/>
              <a:gdLst>
                <a:gd name="connsiteX0" fmla="*/ 0 w 12192000"/>
                <a:gd name="connsiteY0" fmla="*/ 0 h 1530971"/>
                <a:gd name="connsiteX1" fmla="*/ 517071 w 12192000"/>
                <a:gd name="connsiteY1" fmla="*/ 117181 h 1530971"/>
                <a:gd name="connsiteX2" fmla="*/ 6096000 w 12192000"/>
                <a:gd name="connsiteY2" fmla="*/ 616571 h 1530971"/>
                <a:gd name="connsiteX3" fmla="*/ 11674929 w 12192000"/>
                <a:gd name="connsiteY3" fmla="*/ 117181 h 1530971"/>
                <a:gd name="connsiteX4" fmla="*/ 12192000 w 12192000"/>
                <a:gd name="connsiteY4" fmla="*/ 0 h 1530971"/>
                <a:gd name="connsiteX5" fmla="*/ 12192000 w 12192000"/>
                <a:gd name="connsiteY5" fmla="*/ 1530971 h 1530971"/>
                <a:gd name="connsiteX6" fmla="*/ 0 w 12192000"/>
                <a:gd name="connsiteY6" fmla="*/ 1530971 h 1530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1530971">
                  <a:moveTo>
                    <a:pt x="0" y="0"/>
                  </a:moveTo>
                  <a:lnTo>
                    <a:pt x="517071" y="117181"/>
                  </a:lnTo>
                  <a:cubicBezTo>
                    <a:pt x="2033152" y="429160"/>
                    <a:pt x="3976803" y="616571"/>
                    <a:pt x="6096000" y="616571"/>
                  </a:cubicBezTo>
                  <a:cubicBezTo>
                    <a:pt x="8215198" y="616571"/>
                    <a:pt x="10158849" y="429160"/>
                    <a:pt x="11674929" y="117181"/>
                  </a:cubicBezTo>
                  <a:lnTo>
                    <a:pt x="12192000" y="0"/>
                  </a:lnTo>
                  <a:lnTo>
                    <a:pt x="12192000" y="1530971"/>
                  </a:lnTo>
                  <a:lnTo>
                    <a:pt x="0" y="1530971"/>
                  </a:lnTo>
                  <a:close/>
                </a:path>
              </a:pathLst>
            </a:custGeom>
            <a:solidFill>
              <a:schemeClr val="bg1"/>
            </a:solidFill>
            <a:ln>
              <a:noFill/>
            </a:ln>
            <a:effectLst>
              <a:outerShdw blurRad="228600" algn="ctr" rotWithShape="0">
                <a:srgbClr val="1168CA">
                  <a:alpha val="26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72" name="任意多边形: 形状 71"/>
            <p:cNvSpPr/>
            <p:nvPr/>
          </p:nvSpPr>
          <p:spPr>
            <a:xfrm>
              <a:off x="-2063259" y="4582268"/>
              <a:ext cx="16904675" cy="3667964"/>
            </a:xfrm>
            <a:custGeom>
              <a:avLst/>
              <a:gdLst>
                <a:gd name="connsiteX0" fmla="*/ 0 w 12192000"/>
                <a:gd name="connsiteY0" fmla="*/ 0 h 1530971"/>
                <a:gd name="connsiteX1" fmla="*/ 517071 w 12192000"/>
                <a:gd name="connsiteY1" fmla="*/ 117181 h 1530971"/>
                <a:gd name="connsiteX2" fmla="*/ 6096000 w 12192000"/>
                <a:gd name="connsiteY2" fmla="*/ 616571 h 1530971"/>
                <a:gd name="connsiteX3" fmla="*/ 11674929 w 12192000"/>
                <a:gd name="connsiteY3" fmla="*/ 117181 h 1530971"/>
                <a:gd name="connsiteX4" fmla="*/ 12192000 w 12192000"/>
                <a:gd name="connsiteY4" fmla="*/ 0 h 1530971"/>
                <a:gd name="connsiteX5" fmla="*/ 12192000 w 12192000"/>
                <a:gd name="connsiteY5" fmla="*/ 1530971 h 1530971"/>
                <a:gd name="connsiteX6" fmla="*/ 0 w 12192000"/>
                <a:gd name="connsiteY6" fmla="*/ 1530971 h 1530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1530971">
                  <a:moveTo>
                    <a:pt x="0" y="0"/>
                  </a:moveTo>
                  <a:lnTo>
                    <a:pt x="517071" y="117181"/>
                  </a:lnTo>
                  <a:cubicBezTo>
                    <a:pt x="2033152" y="429160"/>
                    <a:pt x="3976803" y="616571"/>
                    <a:pt x="6096000" y="616571"/>
                  </a:cubicBezTo>
                  <a:cubicBezTo>
                    <a:pt x="8215198" y="616571"/>
                    <a:pt x="10158849" y="429160"/>
                    <a:pt x="11674929" y="117181"/>
                  </a:cubicBezTo>
                  <a:lnTo>
                    <a:pt x="12192000" y="0"/>
                  </a:lnTo>
                  <a:lnTo>
                    <a:pt x="12192000" y="1530971"/>
                  </a:lnTo>
                  <a:lnTo>
                    <a:pt x="0" y="1530971"/>
                  </a:lnTo>
                  <a:close/>
                </a:path>
              </a:pathLst>
            </a:custGeom>
            <a:gradFill flip="none" rotWithShape="1">
              <a:gsLst>
                <a:gs pos="0">
                  <a:srgbClr val="4198E1"/>
                </a:gs>
                <a:gs pos="100000">
                  <a:srgbClr val="1168CA"/>
                </a:gs>
              </a:gsLst>
              <a:lin ang="8100000" scaled="1"/>
              <a:tileRect/>
            </a:gradFill>
            <a:ln>
              <a:noFill/>
            </a:ln>
            <a:effectLst>
              <a:outerShdw blurRad="228600" algn="ctr" rotWithShape="0">
                <a:srgbClr val="1168CA">
                  <a:alpha val="26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solidFill>
                  <a:prstClr val="white"/>
                </a:solidFill>
                <a:latin typeface="微软雅黑" panose="020B0503020204020204" pitchFamily="34" charset="-122"/>
                <a:ea typeface="微软雅黑" panose="020B0503020204020204" pitchFamily="34" charset="-122"/>
              </a:endParaRPr>
            </a:p>
          </p:txBody>
        </p:sp>
      </p:grpSp>
    </p:spTree>
  </p:cSld>
  <p:clrMapOvr>
    <a:masterClrMapping/>
  </p:clrMapOvr>
</p:sld>
</file>

<file path=ppt/tags/tag1.xml><?xml version="1.0" encoding="utf-8"?>
<p:tagLst xmlns:p="http://schemas.openxmlformats.org/presentationml/2006/main">
  <p:tag name="ISLIDE.ICON" val="#57184;#11367;#68131;"/>
</p:tagLst>
</file>

<file path=ppt/tags/tag2.xml><?xml version="1.0" encoding="utf-8"?>
<p:tagLst xmlns:p="http://schemas.openxmlformats.org/presentationml/2006/main">
  <p:tag name="ISLIDE.ICON" val="#57184;#11367;#68131;"/>
</p:tagLst>
</file>

<file path=ppt/tags/tag3.xml><?xml version="1.0" encoding="utf-8"?>
<p:tagLst xmlns:p="http://schemas.openxmlformats.org/presentationml/2006/main">
  <p:tag name="ISLIDE.ICON" val="#57184;#11367;#68131;"/>
</p:tagLst>
</file>

<file path=ppt/tags/tag4.xml><?xml version="1.0" encoding="utf-8"?>
<p:tagLst xmlns:p="http://schemas.openxmlformats.org/presentationml/2006/main">
  <p:tag name="ISLIDE.ICON" val="#57184;#11367;#68131;"/>
</p:tagLst>
</file>

<file path=ppt/tags/tag5.xml><?xml version="1.0" encoding="utf-8"?>
<p:tagLst xmlns:p="http://schemas.openxmlformats.org/presentationml/2006/main">
  <p:tag name="ISLIDE.ICON" val="#57184;#11367;#68131;"/>
</p:tagLst>
</file>

<file path=ppt/tags/tag6.xml><?xml version="1.0" encoding="utf-8"?>
<p:tagLst xmlns:p="http://schemas.openxmlformats.org/presentationml/2006/main">
  <p:tag name="ISLIDE.ICON" val="#57184;#11367;#68131;"/>
</p:tagLst>
</file>

<file path=ppt/tags/tag7.xml><?xml version="1.0" encoding="utf-8"?>
<p:tagLst xmlns:p="http://schemas.openxmlformats.org/presentationml/2006/main">
  <p:tag name="ISLIDE.ICON" val="#57184;#11367;#68131;"/>
</p:tagLst>
</file>

<file path=ppt/tags/tag8.xml><?xml version="1.0" encoding="utf-8"?>
<p:tagLst xmlns:p="http://schemas.openxmlformats.org/presentationml/2006/main">
  <p:tag name="ISLIDE.ICON" val="#57184;#11367;#68131;"/>
</p:tagLst>
</file>

<file path=ppt/tags/tag9.xml><?xml version="1.0" encoding="utf-8"?>
<p:tagLst xmlns:p="http://schemas.openxmlformats.org/presentationml/2006/main">
  <p:tag name="ISLIDE.ICON" val="#57184;#11367;#68131;"/>
</p:tagLst>
</file>

<file path=ppt/theme/theme1.xml><?xml version="1.0" encoding="utf-8"?>
<a:theme xmlns:a="http://schemas.openxmlformats.org/drawingml/2006/main" name="Office 主题​​">
  <a:themeElements>
    <a:clrScheme name="自定义 14">
      <a:dk1>
        <a:sysClr val="windowText" lastClr="000000"/>
      </a:dk1>
      <a:lt1>
        <a:sysClr val="window" lastClr="FFFFFF"/>
      </a:lt1>
      <a:dk2>
        <a:srgbClr val="44546A"/>
      </a:dk2>
      <a:lt2>
        <a:srgbClr val="E7E6E6"/>
      </a:lt2>
      <a:accent1>
        <a:srgbClr val="001B48"/>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自定义 21">
      <a:dk1>
        <a:srgbClr val="000000"/>
      </a:dk1>
      <a:lt1>
        <a:srgbClr val="FFFFFF"/>
      </a:lt1>
      <a:dk2>
        <a:srgbClr val="44546A"/>
      </a:dk2>
      <a:lt2>
        <a:srgbClr val="E7E6E6"/>
      </a:lt2>
      <a:accent1>
        <a:srgbClr val="ED7D31"/>
      </a:accent1>
      <a:accent2>
        <a:srgbClr val="CE554D"/>
      </a:accent2>
      <a:accent3>
        <a:srgbClr val="CF564D"/>
      </a:accent3>
      <a:accent4>
        <a:srgbClr val="FFC000"/>
      </a:accent4>
      <a:accent5>
        <a:srgbClr val="5B9BD5"/>
      </a:accent5>
      <a:accent6>
        <a:srgbClr val="70AD47"/>
      </a:accent6>
      <a:hlink>
        <a:srgbClr val="0563C1"/>
      </a:hlink>
      <a:folHlink>
        <a:srgbClr val="954F72"/>
      </a:folHlink>
    </a:clrScheme>
    <a:fontScheme name="pcx1y0jz">
      <a:majorFont>
        <a:latin typeface="字魂59号-创粗黑"/>
        <a:ea typeface="字魂59号-创粗黑"/>
        <a:cs typeface=""/>
      </a:majorFont>
      <a:minorFont>
        <a:latin typeface="字魂59号-创粗黑"/>
        <a:ea typeface="字魂59号-创粗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6589</Words>
  <Application>WPS 演示</Application>
  <PresentationFormat>自定义</PresentationFormat>
  <Paragraphs>514</Paragraphs>
  <Slides>39</Slides>
  <Notes>55</Notes>
  <HiddenSlides>0</HiddenSlides>
  <MMClips>0</MMClips>
  <ScaleCrop>false</ScaleCrop>
  <HeadingPairs>
    <vt:vector size="6" baseType="variant">
      <vt:variant>
        <vt:lpstr>已用的字体</vt:lpstr>
      </vt:variant>
      <vt:variant>
        <vt:i4>22</vt:i4>
      </vt:variant>
      <vt:variant>
        <vt:lpstr>主题</vt:lpstr>
      </vt:variant>
      <vt:variant>
        <vt:i4>2</vt:i4>
      </vt:variant>
      <vt:variant>
        <vt:lpstr>幻灯片标题</vt:lpstr>
      </vt:variant>
      <vt:variant>
        <vt:i4>39</vt:i4>
      </vt:variant>
    </vt:vector>
  </HeadingPairs>
  <TitlesOfParts>
    <vt:vector size="63" baseType="lpstr">
      <vt:lpstr>Arial</vt:lpstr>
      <vt:lpstr>宋体</vt:lpstr>
      <vt:lpstr>Wingdings</vt:lpstr>
      <vt:lpstr>HarmonyOS Sans SC Light</vt:lpstr>
      <vt:lpstr>微软雅黑</vt:lpstr>
      <vt:lpstr>字魂59号-创粗黑</vt:lpstr>
      <vt:lpstr>思源宋体 CN SemiBold</vt:lpstr>
      <vt:lpstr>Times New Roman</vt:lpstr>
      <vt:lpstr>Gill Sans</vt:lpstr>
      <vt:lpstr>微软雅黑 Light</vt:lpstr>
      <vt:lpstr>思源黑体</vt:lpstr>
      <vt:lpstr>思源宋体 CN</vt:lpstr>
      <vt:lpstr>Century Gothic</vt:lpstr>
      <vt:lpstr>Calibri</vt:lpstr>
      <vt:lpstr>等线</vt:lpstr>
      <vt:lpstr>Arial Unicode MS</vt:lpstr>
      <vt:lpstr>等线 Light</vt:lpstr>
      <vt:lpstr>仿宋_GB2312</vt:lpstr>
      <vt:lpstr>仿宋</vt:lpstr>
      <vt:lpstr>字魂58号-创中黑</vt:lpstr>
      <vt:lpstr>黑体</vt:lpstr>
      <vt:lpstr>Gill Sans MT</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song xuexian</dc:creator>
  <cp:lastModifiedBy>SJJ</cp:lastModifiedBy>
  <cp:revision>141</cp:revision>
  <dcterms:created xsi:type="dcterms:W3CDTF">2021-07-19T01:47:00Z</dcterms:created>
  <dcterms:modified xsi:type="dcterms:W3CDTF">2021-11-25T07:41:07Z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C8AFCDDC89B24779B3CAABD263C80570</vt:lpwstr>
  </property>
  <property fmtid="{D5CDD505-2E9C-101B-9397-08002B2CF9AE}" pid="3" name="KSOProductBuildVer">
    <vt:lpwstr>2052-11.1.0.11115</vt:lpwstr>
  </property>
</Properties>
</file>